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9" r:id="rId4"/>
    <p:sldId id="260" r:id="rId5"/>
    <p:sldId id="273" r:id="rId6"/>
    <p:sldId id="262" r:id="rId7"/>
    <p:sldId id="274" r:id="rId8"/>
    <p:sldId id="275" r:id="rId9"/>
    <p:sldId id="267" r:id="rId10"/>
    <p:sldId id="268" r:id="rId11"/>
    <p:sldId id="271" r:id="rId12"/>
    <p:sldId id="270" r:id="rId13"/>
    <p:sldId id="263" r:id="rId14"/>
    <p:sldId id="264" r:id="rId15"/>
    <p:sldId id="265" r:id="rId16"/>
    <p:sldId id="266" r:id="rId17"/>
    <p:sldId id="261" r:id="rId18"/>
    <p:sldId id="257" r:id="rId19"/>
    <p:sldId id="258" r:id="rId20"/>
    <p:sldId id="259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E37"/>
    <a:srgbClr val="646E46"/>
    <a:srgbClr val="5C5F43"/>
    <a:srgbClr val="84997D"/>
    <a:srgbClr val="B5B174"/>
    <a:srgbClr val="828B54"/>
    <a:srgbClr val="A59C63"/>
    <a:srgbClr val="858E55"/>
    <a:srgbClr val="915937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2" autoAdjust="0"/>
    <p:restoredTop sz="96357" autoAdjust="0"/>
  </p:normalViewPr>
  <p:slideViewPr>
    <p:cSldViewPr snapToGrid="0">
      <p:cViewPr>
        <p:scale>
          <a:sx n="400" d="100"/>
          <a:sy n="400" d="100"/>
        </p:scale>
        <p:origin x="-7806" y="-12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77A217-51D7-475D-A64F-51B2A2D18E07}"/>
              </a:ext>
            </a:extLst>
          </p:cNvPr>
          <p:cNvSpPr/>
          <p:nvPr/>
        </p:nvSpPr>
        <p:spPr>
          <a:xfrm>
            <a:off x="7152459" y="4265567"/>
            <a:ext cx="1085850" cy="10858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89DBBE85-E5DC-482D-A904-C56BEC4AC352}"/>
              </a:ext>
            </a:extLst>
          </p:cNvPr>
          <p:cNvSpPr/>
          <p:nvPr/>
        </p:nvSpPr>
        <p:spPr>
          <a:xfrm>
            <a:off x="885825" y="1019175"/>
            <a:ext cx="2457450" cy="1419225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51B76EE4-DFEB-4772-974F-2786B45DA8CF}"/>
              </a:ext>
            </a:extLst>
          </p:cNvPr>
          <p:cNvSpPr/>
          <p:nvPr/>
        </p:nvSpPr>
        <p:spPr>
          <a:xfrm>
            <a:off x="1428750" y="3990975"/>
            <a:ext cx="1866900" cy="133350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D9DF4B6-79A4-42AB-852D-9224D036C0D9}"/>
              </a:ext>
            </a:extLst>
          </p:cNvPr>
          <p:cNvSpPr/>
          <p:nvPr/>
        </p:nvSpPr>
        <p:spPr>
          <a:xfrm>
            <a:off x="7324725" y="95250"/>
            <a:ext cx="4657725" cy="3771900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C7BFF699-64E2-4C3D-B098-2909210FC55E}"/>
              </a:ext>
            </a:extLst>
          </p:cNvPr>
          <p:cNvSpPr/>
          <p:nvPr/>
        </p:nvSpPr>
        <p:spPr>
          <a:xfrm>
            <a:off x="8134350" y="3609975"/>
            <a:ext cx="2705100" cy="2857500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699A1D1F-6ED6-47CB-B829-F2705E025590}"/>
              </a:ext>
            </a:extLst>
          </p:cNvPr>
          <p:cNvSpPr/>
          <p:nvPr/>
        </p:nvSpPr>
        <p:spPr>
          <a:xfrm>
            <a:off x="5343525" y="204787"/>
            <a:ext cx="3324225" cy="304800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3C668C4-C57B-47BD-BB4E-AA54AA777D70}"/>
              </a:ext>
            </a:extLst>
          </p:cNvPr>
          <p:cNvSpPr/>
          <p:nvPr/>
        </p:nvSpPr>
        <p:spPr>
          <a:xfrm>
            <a:off x="8753475" y="3124200"/>
            <a:ext cx="2657475" cy="2543175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22028BB6-FC64-476F-B63E-054CEBEF63EF}"/>
              </a:ext>
            </a:extLst>
          </p:cNvPr>
          <p:cNvSpPr/>
          <p:nvPr/>
        </p:nvSpPr>
        <p:spPr>
          <a:xfrm>
            <a:off x="5072063" y="3100387"/>
            <a:ext cx="1847850" cy="3114675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BEDA0DF2-5EB5-41D2-9845-36401DCA447A}"/>
              </a:ext>
            </a:extLst>
          </p:cNvPr>
          <p:cNvGrpSpPr/>
          <p:nvPr/>
        </p:nvGrpSpPr>
        <p:grpSpPr>
          <a:xfrm>
            <a:off x="1294333" y="2937078"/>
            <a:ext cx="1151374" cy="1618144"/>
            <a:chOff x="6459304" y="2635236"/>
            <a:chExt cx="982980" cy="1381484"/>
          </a:xfrm>
        </p:grpSpPr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6A7CBC7-06C1-494C-978E-5C57060367F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ünfeck 1">
              <a:extLst>
                <a:ext uri="{FF2B5EF4-FFF2-40B4-BE49-F238E27FC236}">
                  <a16:creationId xmlns:a16="http://schemas.microsoft.com/office/drawing/2014/main" id="{F86EDC0D-F84A-43DF-9628-1640877BE5B4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ünfeck 1">
              <a:extLst>
                <a:ext uri="{FF2B5EF4-FFF2-40B4-BE49-F238E27FC236}">
                  <a16:creationId xmlns:a16="http://schemas.microsoft.com/office/drawing/2014/main" id="{2738B867-CC93-4093-83B5-2A3EC7E38D7C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F61DCDCA-BF93-4B0D-86B1-4253DD6C457C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814F4D8-5171-449D-A518-C76A63FE6E3D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3CA92C5C-E2F1-4C07-9A64-08C0FBD3AF20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9343834F-4812-4C24-AD2E-D131B9D80639}"/>
                </a:ext>
              </a:extLst>
            </p:cNvPr>
            <p:cNvCxnSpPr>
              <a:cxnSpLocks/>
              <a:stCxn id="36" idx="4"/>
              <a:endCxn id="51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705FBEF2-BF6A-445F-9B42-E00484CA6746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49F13182-2AD2-425C-BD02-559B0F23FE90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BC4BC0-C173-453F-BC24-0A9B21659150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882A6E18-0C5F-4E6A-A91F-1E4479A93423}"/>
              </a:ext>
            </a:extLst>
          </p:cNvPr>
          <p:cNvSpPr txBox="1"/>
          <p:nvPr/>
        </p:nvSpPr>
        <p:spPr>
          <a:xfrm>
            <a:off x="4754880" y="2967335"/>
            <a:ext cx="268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3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Loading</a:t>
            </a: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…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DFAE0BA-FEA0-42F5-BC59-B42A1BC8C5D4}"/>
              </a:ext>
            </a:extLst>
          </p:cNvPr>
          <p:cNvGrpSpPr/>
          <p:nvPr/>
        </p:nvGrpSpPr>
        <p:grpSpPr>
          <a:xfrm>
            <a:off x="270876" y="271529"/>
            <a:ext cx="1151374" cy="1618144"/>
            <a:chOff x="6459304" y="2635236"/>
            <a:chExt cx="982980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AA9A7BF2-90E0-4544-8C7B-CB0E4985EF5C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5F5240F0-F2C3-4366-A6E8-07CBF18BF081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52AB9E7-120D-4474-9D1A-5C884F7F49F6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10230126-FE82-453A-B292-0C2F9EA24950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5F6DECE-1B9B-4690-A9ED-0A0E0823ECE4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6C936047-6E3E-4D1F-B069-4EDFAB395E07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B21E2F0B-69CA-4B03-ACC4-04953DD4B71F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562CDA2-93E8-4C33-87FE-23257B24EF9D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D43D59F-1F22-46CF-AEFA-30D6C8B6FB05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3378E8BD-245E-47A4-9BA0-3B379CD6F594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28916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F94B8E6-3FFC-4514-8A12-2EB28824C802}"/>
              </a:ext>
            </a:extLst>
          </p:cNvPr>
          <p:cNvSpPr/>
          <p:nvPr/>
        </p:nvSpPr>
        <p:spPr>
          <a:xfrm>
            <a:off x="1743075" y="1352550"/>
            <a:ext cx="800100" cy="8001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928F36F-D54A-4A63-A1E7-AFFD0624F674}"/>
              </a:ext>
            </a:extLst>
          </p:cNvPr>
          <p:cNvSpPr/>
          <p:nvPr/>
        </p:nvSpPr>
        <p:spPr>
          <a:xfrm>
            <a:off x="3019425" y="1466850"/>
            <a:ext cx="381000" cy="381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E5F3B2D-0702-4492-8AF9-158A9B829530}"/>
              </a:ext>
            </a:extLst>
          </p:cNvPr>
          <p:cNvSpPr/>
          <p:nvPr/>
        </p:nvSpPr>
        <p:spPr>
          <a:xfrm>
            <a:off x="7753350" y="619125"/>
            <a:ext cx="609600" cy="6096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800B08E5-9172-4805-A79F-95EEA148D2CA}"/>
              </a:ext>
            </a:extLst>
          </p:cNvPr>
          <p:cNvSpPr/>
          <p:nvPr/>
        </p:nvSpPr>
        <p:spPr>
          <a:xfrm>
            <a:off x="9658350" y="1933575"/>
            <a:ext cx="400050" cy="4000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8230CEF-BD1D-4F0E-88A0-6172B53B39DE}"/>
              </a:ext>
            </a:extLst>
          </p:cNvPr>
          <p:cNvSpPr/>
          <p:nvPr/>
        </p:nvSpPr>
        <p:spPr>
          <a:xfrm>
            <a:off x="8258175" y="5505450"/>
            <a:ext cx="952500" cy="9525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FB408E0-9C3F-4187-A849-DD6E797E28EC}"/>
              </a:ext>
            </a:extLst>
          </p:cNvPr>
          <p:cNvSpPr/>
          <p:nvPr/>
        </p:nvSpPr>
        <p:spPr>
          <a:xfrm>
            <a:off x="5229225" y="5286375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BA296D0-C093-4166-846E-5E0CB8F379A8}"/>
              </a:ext>
            </a:extLst>
          </p:cNvPr>
          <p:cNvSpPr/>
          <p:nvPr/>
        </p:nvSpPr>
        <p:spPr>
          <a:xfrm>
            <a:off x="11277600" y="5600700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390525" y="2466975"/>
            <a:ext cx="13039725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15900" h="1619250">
                <a:moveTo>
                  <a:pt x="257175" y="504825"/>
                </a:moveTo>
                <a:lnTo>
                  <a:pt x="1381125" y="466725"/>
                </a:lnTo>
                <a:lnTo>
                  <a:pt x="2838450" y="676275"/>
                </a:lnTo>
                <a:lnTo>
                  <a:pt x="4057650" y="923925"/>
                </a:lnTo>
                <a:lnTo>
                  <a:pt x="4752975" y="1047750"/>
                </a:lnTo>
                <a:lnTo>
                  <a:pt x="5695950" y="1619250"/>
                </a:lnTo>
                <a:lnTo>
                  <a:pt x="7258050" y="1514475"/>
                </a:lnTo>
                <a:lnTo>
                  <a:pt x="8534400" y="1304925"/>
                </a:lnTo>
                <a:lnTo>
                  <a:pt x="10153650" y="1228725"/>
                </a:lnTo>
                <a:lnTo>
                  <a:pt x="11315700" y="1571625"/>
                </a:lnTo>
                <a:lnTo>
                  <a:pt x="12125325" y="1476375"/>
                </a:lnTo>
                <a:lnTo>
                  <a:pt x="12830175" y="1181100"/>
                </a:lnTo>
                <a:lnTo>
                  <a:pt x="12915900" y="790575"/>
                </a:lnTo>
                <a:lnTo>
                  <a:pt x="12553950" y="952500"/>
                </a:lnTo>
                <a:lnTo>
                  <a:pt x="11658600" y="1162050"/>
                </a:lnTo>
                <a:lnTo>
                  <a:pt x="10487025" y="1019175"/>
                </a:lnTo>
                <a:lnTo>
                  <a:pt x="9439275" y="895350"/>
                </a:lnTo>
                <a:lnTo>
                  <a:pt x="8610600" y="1038225"/>
                </a:lnTo>
                <a:lnTo>
                  <a:pt x="8524875" y="1038225"/>
                </a:lnTo>
                <a:lnTo>
                  <a:pt x="6105525" y="1219200"/>
                </a:lnTo>
                <a:lnTo>
                  <a:pt x="5553075" y="914400"/>
                </a:lnTo>
                <a:lnTo>
                  <a:pt x="4381500" y="581025"/>
                </a:lnTo>
                <a:lnTo>
                  <a:pt x="4286250" y="552450"/>
                </a:lnTo>
                <a:lnTo>
                  <a:pt x="3352800" y="438150"/>
                </a:lnTo>
                <a:lnTo>
                  <a:pt x="2514600" y="0"/>
                </a:lnTo>
                <a:lnTo>
                  <a:pt x="1781175" y="66675"/>
                </a:lnTo>
                <a:lnTo>
                  <a:pt x="685800" y="228600"/>
                </a:lnTo>
                <a:lnTo>
                  <a:pt x="0" y="190500"/>
                </a:lnTo>
              </a:path>
            </a:pathLst>
          </a:custGeom>
          <a:solidFill>
            <a:srgbClr val="849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E71440-9B4E-412E-809A-4E90959B0052}"/>
              </a:ext>
            </a:extLst>
          </p:cNvPr>
          <p:cNvSpPr/>
          <p:nvPr/>
        </p:nvSpPr>
        <p:spPr>
          <a:xfrm>
            <a:off x="7972425" y="2647950"/>
            <a:ext cx="762000" cy="762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87017" y="3267075"/>
            <a:ext cx="1154864" cy="1181100"/>
            <a:chOff x="5568151" y="816570"/>
            <a:chExt cx="5604946" cy="5732277"/>
          </a:xfrm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44F3C60-E42C-438F-9AC4-6CC95F811E71}"/>
              </a:ext>
            </a:extLst>
          </p:cNvPr>
          <p:cNvGrpSpPr/>
          <p:nvPr/>
        </p:nvGrpSpPr>
        <p:grpSpPr>
          <a:xfrm rot="16200000">
            <a:off x="4714166" y="4658874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A0B1D34-7A40-4324-920E-C5238212DB5B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1" name="Gleichschenkliges Dreieck 20">
                <a:extLst>
                  <a:ext uri="{FF2B5EF4-FFF2-40B4-BE49-F238E27FC236}">
                    <a16:creationId xmlns:a16="http://schemas.microsoft.com/office/drawing/2014/main" id="{140F37D1-33A5-4839-9443-99EA2563A46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Gleichschenkliges Dreieck 21">
                <a:extLst>
                  <a:ext uri="{FF2B5EF4-FFF2-40B4-BE49-F238E27FC236}">
                    <a16:creationId xmlns:a16="http://schemas.microsoft.com/office/drawing/2014/main" id="{90AD95E3-F7DD-4003-8E98-DAB9BB729C1A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3264B4F8-E3D4-4723-A91B-8F3B718642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6">
                <a:extLst>
                  <a:ext uri="{FF2B5EF4-FFF2-40B4-BE49-F238E27FC236}">
                    <a16:creationId xmlns:a16="http://schemas.microsoft.com/office/drawing/2014/main" id="{9E7763F0-3AB2-45D5-B88B-849F6F73E577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5" name="Gleichschenkliges Dreieck 26">
                <a:extLst>
                  <a:ext uri="{FF2B5EF4-FFF2-40B4-BE49-F238E27FC236}">
                    <a16:creationId xmlns:a16="http://schemas.microsoft.com/office/drawing/2014/main" id="{9BFE52D4-D79F-45FF-9020-685CC3BBC6A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B610BCA-55E6-4289-8790-F951CA2DF7F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6" name="Gleichschenkliges Dreieck 15">
                <a:extLst>
                  <a:ext uri="{FF2B5EF4-FFF2-40B4-BE49-F238E27FC236}">
                    <a16:creationId xmlns:a16="http://schemas.microsoft.com/office/drawing/2014/main" id="{0ECB5851-73D7-445A-B9AE-DDDD06F881B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>
                <a:extLst>
                  <a:ext uri="{FF2B5EF4-FFF2-40B4-BE49-F238E27FC236}">
                    <a16:creationId xmlns:a16="http://schemas.microsoft.com/office/drawing/2014/main" id="{EC57310D-7EFF-4135-90BA-0E0EDDFF554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Gleichschenkliges Dreieck 17">
                <a:extLst>
                  <a:ext uri="{FF2B5EF4-FFF2-40B4-BE49-F238E27FC236}">
                    <a16:creationId xmlns:a16="http://schemas.microsoft.com/office/drawing/2014/main" id="{1211DA47-F6D2-42D0-88FB-9900B5CA3C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Gleichschenkliges Dreieck 26">
                <a:extLst>
                  <a:ext uri="{FF2B5EF4-FFF2-40B4-BE49-F238E27FC236}">
                    <a16:creationId xmlns:a16="http://schemas.microsoft.com/office/drawing/2014/main" id="{689613AF-11D8-4813-8731-CBCAEEE11F8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Gleichschenkliges Dreieck 26">
                <a:extLst>
                  <a:ext uri="{FF2B5EF4-FFF2-40B4-BE49-F238E27FC236}">
                    <a16:creationId xmlns:a16="http://schemas.microsoft.com/office/drawing/2014/main" id="{6F7C16C9-71E3-4164-A3CD-E8881CD08D9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4" name="Kreis: nicht ausgefüllt 13">
              <a:extLst>
                <a:ext uri="{FF2B5EF4-FFF2-40B4-BE49-F238E27FC236}">
                  <a16:creationId xmlns:a16="http://schemas.microsoft.com/office/drawing/2014/main" id="{043A4F11-CCCB-4EB5-B16C-5F3E0316E712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Kreis: nicht ausgefüllt 14">
              <a:extLst>
                <a:ext uri="{FF2B5EF4-FFF2-40B4-BE49-F238E27FC236}">
                  <a16:creationId xmlns:a16="http://schemas.microsoft.com/office/drawing/2014/main" id="{52DECCBC-75C8-4925-91D7-C7085B05683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87868579-69FB-401A-BB58-721354CCEE1D}"/>
              </a:ext>
            </a:extLst>
          </p:cNvPr>
          <p:cNvGrpSpPr/>
          <p:nvPr/>
        </p:nvGrpSpPr>
        <p:grpSpPr>
          <a:xfrm rot="18582488">
            <a:off x="4451781" y="4907047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D155D90-7FB7-4A37-936D-0EAD233FA8D7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6" name="Gleichschenkliges Dreieck 35">
                <a:extLst>
                  <a:ext uri="{FF2B5EF4-FFF2-40B4-BE49-F238E27FC236}">
                    <a16:creationId xmlns:a16="http://schemas.microsoft.com/office/drawing/2014/main" id="{A295EFA3-35A8-4F68-B0ED-BDCC8745B66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Gleichschenkliges Dreieck 36">
                <a:extLst>
                  <a:ext uri="{FF2B5EF4-FFF2-40B4-BE49-F238E27FC236}">
                    <a16:creationId xmlns:a16="http://schemas.microsoft.com/office/drawing/2014/main" id="{1423DBBF-5BD7-4E9D-B84B-6FBE674A823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C7CA8536-29BA-47F2-BB1D-F6D8A9457D37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26">
                <a:extLst>
                  <a:ext uri="{FF2B5EF4-FFF2-40B4-BE49-F238E27FC236}">
                    <a16:creationId xmlns:a16="http://schemas.microsoft.com/office/drawing/2014/main" id="{6AFABBF0-20D0-47D0-AA22-CEBC1C75268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Gleichschenkliges Dreieck 26">
                <a:extLst>
                  <a:ext uri="{FF2B5EF4-FFF2-40B4-BE49-F238E27FC236}">
                    <a16:creationId xmlns:a16="http://schemas.microsoft.com/office/drawing/2014/main" id="{048A0CA3-7689-4259-8E4A-C50D70CFEE21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C2D27AD3-76D8-4940-90F3-43906CAD0F3E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1" name="Gleichschenkliges Dreieck 30">
                <a:extLst>
                  <a:ext uri="{FF2B5EF4-FFF2-40B4-BE49-F238E27FC236}">
                    <a16:creationId xmlns:a16="http://schemas.microsoft.com/office/drawing/2014/main" id="{E524381B-E59D-4895-BFC9-2BBD8284137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" name="Gleichschenkliges Dreieck 31">
                <a:extLst>
                  <a:ext uri="{FF2B5EF4-FFF2-40B4-BE49-F238E27FC236}">
                    <a16:creationId xmlns:a16="http://schemas.microsoft.com/office/drawing/2014/main" id="{62CA7C01-8F37-4C38-9E9D-F0E72E93AE3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Gleichschenkliges Dreieck 32">
                <a:extLst>
                  <a:ext uri="{FF2B5EF4-FFF2-40B4-BE49-F238E27FC236}">
                    <a16:creationId xmlns:a16="http://schemas.microsoft.com/office/drawing/2014/main" id="{46692D97-A195-44E3-A232-4D5D953A8CE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Gleichschenkliges Dreieck 26">
                <a:extLst>
                  <a:ext uri="{FF2B5EF4-FFF2-40B4-BE49-F238E27FC236}">
                    <a16:creationId xmlns:a16="http://schemas.microsoft.com/office/drawing/2014/main" id="{AF1E93D4-3C5E-4F0D-B326-F1D31E5FBB31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Gleichschenkliges Dreieck 26">
                <a:extLst>
                  <a:ext uri="{FF2B5EF4-FFF2-40B4-BE49-F238E27FC236}">
                    <a16:creationId xmlns:a16="http://schemas.microsoft.com/office/drawing/2014/main" id="{3217CC7B-8647-43A8-A96B-C4FA4F52FC3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9" name="Kreis: nicht ausgefüllt 28">
              <a:extLst>
                <a:ext uri="{FF2B5EF4-FFF2-40B4-BE49-F238E27FC236}">
                  <a16:creationId xmlns:a16="http://schemas.microsoft.com/office/drawing/2014/main" id="{2B7BFFF0-303E-4268-AFDC-BC701AAD144A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0" name="Kreis: nicht ausgefüllt 29">
              <a:extLst>
                <a:ext uri="{FF2B5EF4-FFF2-40B4-BE49-F238E27FC236}">
                  <a16:creationId xmlns:a16="http://schemas.microsoft.com/office/drawing/2014/main" id="{BAA60019-AA18-4388-8FB1-A14D488B2A6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E0FABB0D-6DD0-43E7-A0F8-0D639DA25476}"/>
              </a:ext>
            </a:extLst>
          </p:cNvPr>
          <p:cNvGrpSpPr/>
          <p:nvPr/>
        </p:nvGrpSpPr>
        <p:grpSpPr>
          <a:xfrm rot="13817512" flipV="1">
            <a:off x="4451782" y="4432149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AF6B2A5D-8971-41BA-8214-F922BFA934C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6" name="Gleichschenkliges Dreieck 65">
                <a:extLst>
                  <a:ext uri="{FF2B5EF4-FFF2-40B4-BE49-F238E27FC236}">
                    <a16:creationId xmlns:a16="http://schemas.microsoft.com/office/drawing/2014/main" id="{08620DDA-A587-48CA-ADEC-3E193767F3F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316D4FEE-2B60-4909-93B8-5E5B9CD5524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23D93CAE-9226-4019-BA90-B8FC89EDD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26">
                <a:extLst>
                  <a:ext uri="{FF2B5EF4-FFF2-40B4-BE49-F238E27FC236}">
                    <a16:creationId xmlns:a16="http://schemas.microsoft.com/office/drawing/2014/main" id="{34682DAB-E221-4A37-950B-96A0ED55D5D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595F62AD-DC19-471B-BACD-FA3356A3104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DF44EDC2-04DD-4981-905A-96C19D61625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1" name="Gleichschenkliges Dreieck 60">
                <a:extLst>
                  <a:ext uri="{FF2B5EF4-FFF2-40B4-BE49-F238E27FC236}">
                    <a16:creationId xmlns:a16="http://schemas.microsoft.com/office/drawing/2014/main" id="{623FF876-95F2-4F8D-831C-2E572BF59D4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F5354003-774E-40B0-BA31-3F09ED99B2D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Gleichschenkliges Dreieck 62">
                <a:extLst>
                  <a:ext uri="{FF2B5EF4-FFF2-40B4-BE49-F238E27FC236}">
                    <a16:creationId xmlns:a16="http://schemas.microsoft.com/office/drawing/2014/main" id="{26FAD188-FB68-49A2-A600-A0C98DC4CB5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Gleichschenkliges Dreieck 26">
                <a:extLst>
                  <a:ext uri="{FF2B5EF4-FFF2-40B4-BE49-F238E27FC236}">
                    <a16:creationId xmlns:a16="http://schemas.microsoft.com/office/drawing/2014/main" id="{56CB0DEF-98EF-4FD0-A3C4-576D9C731C4A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5" name="Gleichschenkliges Dreieck 26">
                <a:extLst>
                  <a:ext uri="{FF2B5EF4-FFF2-40B4-BE49-F238E27FC236}">
                    <a16:creationId xmlns:a16="http://schemas.microsoft.com/office/drawing/2014/main" id="{720BC259-AE8B-4E9D-8AC3-C6C83D680B9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9" name="Kreis: nicht ausgefüllt 58">
              <a:extLst>
                <a:ext uri="{FF2B5EF4-FFF2-40B4-BE49-F238E27FC236}">
                  <a16:creationId xmlns:a16="http://schemas.microsoft.com/office/drawing/2014/main" id="{1CAC0164-6B52-47DB-A4A5-D4A26D3DDF64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0" name="Kreis: nicht ausgefüllt 59">
              <a:extLst>
                <a:ext uri="{FF2B5EF4-FFF2-40B4-BE49-F238E27FC236}">
                  <a16:creationId xmlns:a16="http://schemas.microsoft.com/office/drawing/2014/main" id="{D3330F9C-083C-46A1-9BB0-75042C30F76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71" name="Halbbogen 70">
            <a:extLst>
              <a:ext uri="{FF2B5EF4-FFF2-40B4-BE49-F238E27FC236}">
                <a16:creationId xmlns:a16="http://schemas.microsoft.com/office/drawing/2014/main" id="{97150EB8-0093-4BF5-AB1F-CA5E94C979DD}"/>
              </a:ext>
            </a:extLst>
          </p:cNvPr>
          <p:cNvSpPr/>
          <p:nvPr/>
        </p:nvSpPr>
        <p:spPr>
          <a:xfrm rot="2950715" flipV="1">
            <a:off x="4272698" y="4842029"/>
            <a:ext cx="232101" cy="232101"/>
          </a:xfrm>
          <a:prstGeom prst="blockArc">
            <a:avLst>
              <a:gd name="adj1" fmla="val 4114230"/>
              <a:gd name="adj2" fmla="val 1916769"/>
              <a:gd name="adj3" fmla="val 2303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2" name="Gleichschenkliges Dreieck 71">
            <a:extLst>
              <a:ext uri="{FF2B5EF4-FFF2-40B4-BE49-F238E27FC236}">
                <a16:creationId xmlns:a16="http://schemas.microsoft.com/office/drawing/2014/main" id="{D99D1C71-A367-448F-890A-66506BF6385A}"/>
              </a:ext>
            </a:extLst>
          </p:cNvPr>
          <p:cNvSpPr/>
          <p:nvPr/>
        </p:nvSpPr>
        <p:spPr>
          <a:xfrm rot="16200000">
            <a:off x="4190022" y="4909269"/>
            <a:ext cx="170089" cy="100003"/>
          </a:xfrm>
          <a:custGeom>
            <a:avLst/>
            <a:gdLst>
              <a:gd name="connsiteX0" fmla="*/ 0 w 186758"/>
              <a:gd name="connsiteY0" fmla="*/ 136471 h 136471"/>
              <a:gd name="connsiteX1" fmla="*/ 93379 w 186758"/>
              <a:gd name="connsiteY1" fmla="*/ 0 h 136471"/>
              <a:gd name="connsiteX2" fmla="*/ 186758 w 186758"/>
              <a:gd name="connsiteY2" fmla="*/ 136471 h 136471"/>
              <a:gd name="connsiteX3" fmla="*/ 0 w 186758"/>
              <a:gd name="connsiteY3" fmla="*/ 136471 h 136471"/>
              <a:gd name="connsiteX0" fmla="*/ 0 w 179614"/>
              <a:gd name="connsiteY0" fmla="*/ 148378 h 148378"/>
              <a:gd name="connsiteX1" fmla="*/ 86235 w 179614"/>
              <a:gd name="connsiteY1" fmla="*/ 0 h 148378"/>
              <a:gd name="connsiteX2" fmla="*/ 179614 w 179614"/>
              <a:gd name="connsiteY2" fmla="*/ 136471 h 148378"/>
              <a:gd name="connsiteX3" fmla="*/ 0 w 179614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0 w 170089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87579 w 170089"/>
              <a:gd name="connsiteY3" fmla="*/ 122911 h 148378"/>
              <a:gd name="connsiteX4" fmla="*/ 0 w 170089"/>
              <a:gd name="connsiteY4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70089 w 170089"/>
              <a:gd name="connsiteY3" fmla="*/ 143615 h 148378"/>
              <a:gd name="connsiteX4" fmla="*/ 87579 w 170089"/>
              <a:gd name="connsiteY4" fmla="*/ 122911 h 148378"/>
              <a:gd name="connsiteX5" fmla="*/ 0 w 170089"/>
              <a:gd name="connsiteY5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13773 w 170089"/>
              <a:gd name="connsiteY3" fmla="*/ 80049 h 148378"/>
              <a:gd name="connsiteX4" fmla="*/ 170089 w 170089"/>
              <a:gd name="connsiteY4" fmla="*/ 143615 h 148378"/>
              <a:gd name="connsiteX5" fmla="*/ 87579 w 170089"/>
              <a:gd name="connsiteY5" fmla="*/ 122911 h 148378"/>
              <a:gd name="connsiteX6" fmla="*/ 0 w 170089"/>
              <a:gd name="connsiteY6" fmla="*/ 148378 h 14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089" h="148378">
                <a:moveTo>
                  <a:pt x="0" y="148378"/>
                </a:moveTo>
                <a:cubicBezTo>
                  <a:pt x="11731" y="124808"/>
                  <a:pt x="47273" y="101237"/>
                  <a:pt x="59004" y="77667"/>
                </a:cubicBezTo>
                <a:lnTo>
                  <a:pt x="86235" y="0"/>
                </a:lnTo>
                <a:cubicBezTo>
                  <a:pt x="100177" y="21920"/>
                  <a:pt x="99831" y="58129"/>
                  <a:pt x="113773" y="80049"/>
                </a:cubicBezTo>
                <a:lnTo>
                  <a:pt x="170089" y="143615"/>
                </a:lnTo>
                <a:cubicBezTo>
                  <a:pt x="140205" y="144651"/>
                  <a:pt x="117463" y="121875"/>
                  <a:pt x="87579" y="122911"/>
                </a:cubicBezTo>
                <a:lnTo>
                  <a:pt x="0" y="1483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BAE0A087-50C2-4BFB-B246-E15A7B78A2D1}"/>
              </a:ext>
            </a:extLst>
          </p:cNvPr>
          <p:cNvGrpSpPr/>
          <p:nvPr/>
        </p:nvGrpSpPr>
        <p:grpSpPr>
          <a:xfrm>
            <a:off x="5802091" y="4626378"/>
            <a:ext cx="882534" cy="592020"/>
            <a:chOff x="5802091" y="4626378"/>
            <a:chExt cx="882534" cy="592020"/>
          </a:xfrm>
        </p:grpSpPr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0EE0DAB2-4D98-4CD5-944B-D16D4C819638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84" name="Gleichschenkliges Dreieck 83">
                <a:extLst>
                  <a:ext uri="{FF2B5EF4-FFF2-40B4-BE49-F238E27FC236}">
                    <a16:creationId xmlns:a16="http://schemas.microsoft.com/office/drawing/2014/main" id="{82D95069-5F64-4279-83C5-403BA806B5BB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Gleichschenkliges Dreieck 84">
                <a:extLst>
                  <a:ext uri="{FF2B5EF4-FFF2-40B4-BE49-F238E27FC236}">
                    <a16:creationId xmlns:a16="http://schemas.microsoft.com/office/drawing/2014/main" id="{64265E47-7A86-4578-B23B-988DDCBB2BA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Gleichschenkliges Dreieck 85">
                <a:extLst>
                  <a:ext uri="{FF2B5EF4-FFF2-40B4-BE49-F238E27FC236}">
                    <a16:creationId xmlns:a16="http://schemas.microsoft.com/office/drawing/2014/main" id="{F582226E-C57A-4DAC-98CD-B9F8D68E94BC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7" name="Gleichschenkliges Dreieck 26">
                <a:extLst>
                  <a:ext uri="{FF2B5EF4-FFF2-40B4-BE49-F238E27FC236}">
                    <a16:creationId xmlns:a16="http://schemas.microsoft.com/office/drawing/2014/main" id="{96FC62B2-447F-4236-BA43-552B010CD089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8" name="Gleichschenkliges Dreieck 26">
                <a:extLst>
                  <a:ext uri="{FF2B5EF4-FFF2-40B4-BE49-F238E27FC236}">
                    <a16:creationId xmlns:a16="http://schemas.microsoft.com/office/drawing/2014/main" id="{AFCD36DC-1C15-4BDD-B5F5-080767625C7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0" name="Gleichschenkliges Dreieck 26">
                <a:extLst>
                  <a:ext uri="{FF2B5EF4-FFF2-40B4-BE49-F238E27FC236}">
                    <a16:creationId xmlns:a16="http://schemas.microsoft.com/office/drawing/2014/main" id="{EB9B4D2D-8FCB-4BB9-B225-C7F923F8A627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7E30AD-D53F-4708-BFDB-13B18094C924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79" name="Gleichschenkliges Dreieck 78">
                <a:extLst>
                  <a:ext uri="{FF2B5EF4-FFF2-40B4-BE49-F238E27FC236}">
                    <a16:creationId xmlns:a16="http://schemas.microsoft.com/office/drawing/2014/main" id="{77EAB8C1-C4FA-47A7-B722-6B4BCEB04574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" name="Gleichschenkliges Dreieck 79">
                <a:extLst>
                  <a:ext uri="{FF2B5EF4-FFF2-40B4-BE49-F238E27FC236}">
                    <a16:creationId xmlns:a16="http://schemas.microsoft.com/office/drawing/2014/main" id="{886771D8-3367-4F13-8D94-F3550D6408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1" name="Gleichschenkliges Dreieck 80">
                <a:extLst>
                  <a:ext uri="{FF2B5EF4-FFF2-40B4-BE49-F238E27FC236}">
                    <a16:creationId xmlns:a16="http://schemas.microsoft.com/office/drawing/2014/main" id="{B1A1A742-DCA2-4A61-96E6-02D95401D97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77" name="Kreis: nicht ausgefüllt 76">
              <a:extLst>
                <a:ext uri="{FF2B5EF4-FFF2-40B4-BE49-F238E27FC236}">
                  <a16:creationId xmlns:a16="http://schemas.microsoft.com/office/drawing/2014/main" id="{5A532A1C-AFC8-4A84-832C-54749507DFF6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8" name="Kreis: nicht ausgefüllt 77">
              <a:extLst>
                <a:ext uri="{FF2B5EF4-FFF2-40B4-BE49-F238E27FC236}">
                  <a16:creationId xmlns:a16="http://schemas.microsoft.com/office/drawing/2014/main" id="{17BDC3A6-F909-46FA-92C7-AE16D7CD731D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F298E3BB-97BC-4102-BEF2-ED9042443C80}"/>
              </a:ext>
            </a:extLst>
          </p:cNvPr>
          <p:cNvGrpSpPr/>
          <p:nvPr/>
        </p:nvGrpSpPr>
        <p:grpSpPr>
          <a:xfrm>
            <a:off x="5866569" y="3417871"/>
            <a:ext cx="591652" cy="396892"/>
            <a:chOff x="5802091" y="4626378"/>
            <a:chExt cx="882534" cy="592020"/>
          </a:xfrm>
        </p:grpSpPr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9AAD905D-D3B3-4DF4-9DB6-F994F75EA687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100" name="Gleichschenkliges Dreieck 99">
                <a:extLst>
                  <a:ext uri="{FF2B5EF4-FFF2-40B4-BE49-F238E27FC236}">
                    <a16:creationId xmlns:a16="http://schemas.microsoft.com/office/drawing/2014/main" id="{6E53ACD6-8376-4739-B615-32B12A2C1360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Gleichschenkliges Dreieck 100">
                <a:extLst>
                  <a:ext uri="{FF2B5EF4-FFF2-40B4-BE49-F238E27FC236}">
                    <a16:creationId xmlns:a16="http://schemas.microsoft.com/office/drawing/2014/main" id="{6F12886F-6BDF-40EB-9DA5-D30B4708ABE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2" name="Gleichschenkliges Dreieck 101">
                <a:extLst>
                  <a:ext uri="{FF2B5EF4-FFF2-40B4-BE49-F238E27FC236}">
                    <a16:creationId xmlns:a16="http://schemas.microsoft.com/office/drawing/2014/main" id="{E451FBB8-9346-4E2E-9E79-77A7CC796CE2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3" name="Gleichschenkliges Dreieck 26">
                <a:extLst>
                  <a:ext uri="{FF2B5EF4-FFF2-40B4-BE49-F238E27FC236}">
                    <a16:creationId xmlns:a16="http://schemas.microsoft.com/office/drawing/2014/main" id="{121783B0-9F0A-4952-B272-CA79605D0356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4" name="Gleichschenkliges Dreieck 26">
                <a:extLst>
                  <a:ext uri="{FF2B5EF4-FFF2-40B4-BE49-F238E27FC236}">
                    <a16:creationId xmlns:a16="http://schemas.microsoft.com/office/drawing/2014/main" id="{E0E9CBBD-1AE9-4A73-B4B6-4143DDB6A81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5" name="Gleichschenkliges Dreieck 26">
                <a:extLst>
                  <a:ext uri="{FF2B5EF4-FFF2-40B4-BE49-F238E27FC236}">
                    <a16:creationId xmlns:a16="http://schemas.microsoft.com/office/drawing/2014/main" id="{5C1F88BF-C0DC-4284-9C2D-726CD86ABBA1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77DCB040-59CC-47A3-B9FE-094758194ACB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97" name="Gleichschenkliges Dreieck 96">
                <a:extLst>
                  <a:ext uri="{FF2B5EF4-FFF2-40B4-BE49-F238E27FC236}">
                    <a16:creationId xmlns:a16="http://schemas.microsoft.com/office/drawing/2014/main" id="{A49DD08F-931E-40C3-ADF4-C5298F9DE40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8" name="Gleichschenkliges Dreieck 97">
                <a:extLst>
                  <a:ext uri="{FF2B5EF4-FFF2-40B4-BE49-F238E27FC236}">
                    <a16:creationId xmlns:a16="http://schemas.microsoft.com/office/drawing/2014/main" id="{CE62BD86-9E00-4289-969F-290584EAC36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9" name="Gleichschenkliges Dreieck 98">
                <a:extLst>
                  <a:ext uri="{FF2B5EF4-FFF2-40B4-BE49-F238E27FC236}">
                    <a16:creationId xmlns:a16="http://schemas.microsoft.com/office/drawing/2014/main" id="{056C035B-0C67-4C9F-8066-965ED5E4D8A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95" name="Kreis: nicht ausgefüllt 94">
              <a:extLst>
                <a:ext uri="{FF2B5EF4-FFF2-40B4-BE49-F238E27FC236}">
                  <a16:creationId xmlns:a16="http://schemas.microsoft.com/office/drawing/2014/main" id="{F0AEBE92-830C-46E2-919D-7E4B18AF702D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6" name="Kreis: nicht ausgefüllt 95">
              <a:extLst>
                <a:ext uri="{FF2B5EF4-FFF2-40B4-BE49-F238E27FC236}">
                  <a16:creationId xmlns:a16="http://schemas.microsoft.com/office/drawing/2014/main" id="{65D5F9C1-9941-4CD4-9E60-3367EBE4701A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1762C29-6820-4818-9A37-C06162B7B1DB}"/>
              </a:ext>
            </a:extLst>
          </p:cNvPr>
          <p:cNvSpPr/>
          <p:nvPr/>
        </p:nvSpPr>
        <p:spPr>
          <a:xfrm>
            <a:off x="3962400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Map</a:t>
            </a:r>
            <a:r>
              <a:rPr lang="de-DE" dirty="0"/>
              <a:t> ^^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BEBA90E-9683-432F-83FF-C9BB2DEE5163}"/>
              </a:ext>
            </a:extLst>
          </p:cNvPr>
          <p:cNvSpPr/>
          <p:nvPr/>
        </p:nvSpPr>
        <p:spPr>
          <a:xfrm>
            <a:off x="8373292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Stats_display</a:t>
            </a:r>
            <a:endParaRPr lang="de-DE" dirty="0"/>
          </a:p>
          <a:p>
            <a:pPr algn="ctr"/>
            <a:r>
              <a:rPr lang="de-DE" dirty="0"/>
              <a:t>- Abgrenzung zu </a:t>
            </a:r>
            <a:r>
              <a:rPr lang="de-DE" dirty="0" err="1"/>
              <a:t>map</a:t>
            </a:r>
            <a:r>
              <a:rPr lang="de-DE" dirty="0"/>
              <a:t> mit </a:t>
            </a:r>
            <a:r>
              <a:rPr lang="de-DE" dirty="0" err="1"/>
              <a:t>holzmauer</a:t>
            </a:r>
            <a:r>
              <a:rPr lang="de-DE" dirty="0"/>
              <a:t>/ </a:t>
            </a:r>
            <a:r>
              <a:rPr lang="de-DE" dirty="0" err="1"/>
              <a:t>dickicht</a:t>
            </a:r>
            <a:r>
              <a:rPr lang="de-DE" dirty="0"/>
              <a:t> oder so -&gt; </a:t>
            </a:r>
            <a:r>
              <a:rPr lang="de-DE" dirty="0" err="1"/>
              <a:t>stats_display</a:t>
            </a:r>
            <a:r>
              <a:rPr lang="de-DE" dirty="0"/>
              <a:t> karte liegt auf </a:t>
            </a:r>
            <a:r>
              <a:rPr lang="de-DE" dirty="0" err="1"/>
              <a:t>holzoberfläche</a:t>
            </a:r>
            <a:r>
              <a:rPr lang="de-DE" dirty="0"/>
              <a:t> oder so / </a:t>
            </a:r>
            <a:r>
              <a:rPr lang="de-DE" dirty="0" err="1"/>
              <a:t>metall</a:t>
            </a:r>
            <a:r>
              <a:rPr lang="de-DE" dirty="0"/>
              <a:t>/ schmiede/ </a:t>
            </a:r>
            <a:r>
              <a:rPr lang="de-DE" dirty="0" err="1"/>
              <a:t>beutel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1D5DACA-DB48-4CA7-AB5D-AC2AA61576FB}"/>
              </a:ext>
            </a:extLst>
          </p:cNvPr>
          <p:cNvSpPr/>
          <p:nvPr/>
        </p:nvSpPr>
        <p:spPr>
          <a:xfrm>
            <a:off x="0" y="0"/>
            <a:ext cx="39624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Spieler </a:t>
            </a:r>
            <a:r>
              <a:rPr lang="de-DE" dirty="0" err="1"/>
              <a:t>infos</a:t>
            </a:r>
            <a:r>
              <a:rPr lang="de-DE" dirty="0"/>
              <a:t> -&gt; oben </a:t>
            </a:r>
            <a:r>
              <a:rPr lang="de-DE" dirty="0" err="1"/>
              <a:t>gegner</a:t>
            </a:r>
            <a:endParaRPr lang="de-DE" dirty="0"/>
          </a:p>
          <a:p>
            <a:pPr algn="ctr"/>
            <a:r>
              <a:rPr lang="de-DE" dirty="0"/>
              <a:t>Unten du, runden </a:t>
            </a:r>
            <a:r>
              <a:rPr lang="de-DE" dirty="0" err="1"/>
              <a:t>counter</a:t>
            </a:r>
            <a:r>
              <a:rPr lang="de-DE" dirty="0"/>
              <a:t>, </a:t>
            </a:r>
            <a:r>
              <a:rPr lang="de-DE" dirty="0" err="1"/>
              <a:t>phasen</a:t>
            </a:r>
            <a:r>
              <a:rPr lang="de-DE" dirty="0"/>
              <a:t> anzeige irgendwie, ping?, mein </a:t>
            </a:r>
            <a:r>
              <a:rPr lang="de-DE" dirty="0" err="1"/>
              <a:t>mana</a:t>
            </a:r>
            <a:r>
              <a:rPr lang="de-DE" dirty="0"/>
              <a:t> irgendwo, </a:t>
            </a:r>
            <a:r>
              <a:rPr lang="de-DE" dirty="0" err="1"/>
              <a:t>maxmana</a:t>
            </a:r>
            <a:r>
              <a:rPr lang="de-DE" dirty="0"/>
              <a:t>, </a:t>
            </a:r>
            <a:r>
              <a:rPr lang="de-DE" dirty="0" err="1"/>
              <a:t>etc</a:t>
            </a:r>
            <a:r>
              <a:rPr lang="de-DE" dirty="0"/>
              <a:t>, </a:t>
            </a:r>
            <a:r>
              <a:rPr lang="de-DE" dirty="0" err="1"/>
              <a:t>symbole</a:t>
            </a:r>
            <a:r>
              <a:rPr lang="de-DE" dirty="0"/>
              <a:t> verwenden für verschiedene </a:t>
            </a:r>
            <a:r>
              <a:rPr lang="de-DE" dirty="0" err="1"/>
              <a:t>stats</a:t>
            </a:r>
            <a:r>
              <a:rPr lang="de-DE" dirty="0"/>
              <a:t>/ anzeigen -&gt; an alter pp bedienen </a:t>
            </a:r>
            <a:r>
              <a:rPr lang="de-DE" dirty="0" err="1"/>
              <a:t>vllt</a:t>
            </a:r>
            <a:r>
              <a:rPr lang="de-DE" dirty="0"/>
              <a:t> (Burg </a:t>
            </a:r>
            <a:r>
              <a:rPr lang="de-DE" dirty="0" err="1"/>
              <a:t>symbol</a:t>
            </a:r>
            <a:r>
              <a:rPr lang="de-DE" dirty="0"/>
              <a:t> verkleinern und neben HP </a:t>
            </a:r>
            <a:r>
              <a:rPr lang="de-DE" dirty="0" err="1"/>
              <a:t>burg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366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uppieren 206">
            <a:extLst>
              <a:ext uri="{FF2B5EF4-FFF2-40B4-BE49-F238E27FC236}">
                <a16:creationId xmlns:a16="http://schemas.microsoft.com/office/drawing/2014/main" id="{2BE71A7E-05F5-4CCA-86F9-CFF83613B833}"/>
              </a:ext>
            </a:extLst>
          </p:cNvPr>
          <p:cNvGrpSpPr/>
          <p:nvPr/>
        </p:nvGrpSpPr>
        <p:grpSpPr>
          <a:xfrm flipH="1">
            <a:off x="6132671" y="6058492"/>
            <a:ext cx="287514" cy="235994"/>
            <a:chOff x="5215700" y="6277547"/>
            <a:chExt cx="407253" cy="334276"/>
          </a:xfrm>
        </p:grpSpPr>
        <p:grpSp>
          <p:nvGrpSpPr>
            <p:cNvPr id="208" name="Gruppieren 207">
              <a:extLst>
                <a:ext uri="{FF2B5EF4-FFF2-40B4-BE49-F238E27FC236}">
                  <a16:creationId xmlns:a16="http://schemas.microsoft.com/office/drawing/2014/main" id="{454C1D5E-7540-4937-93C1-FCA9CE4F9542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210" name="Gleichschenkliges Dreieck 209">
                <a:extLst>
                  <a:ext uri="{FF2B5EF4-FFF2-40B4-BE49-F238E27FC236}">
                    <a16:creationId xmlns:a16="http://schemas.microsoft.com/office/drawing/2014/main" id="{64E06EE5-1E20-4494-B267-5E40792C0E6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1" name="Gleichschenkliges Dreieck 210">
                <a:extLst>
                  <a:ext uri="{FF2B5EF4-FFF2-40B4-BE49-F238E27FC236}">
                    <a16:creationId xmlns:a16="http://schemas.microsoft.com/office/drawing/2014/main" id="{0C835000-6BD4-4044-9190-B9D19DB6F98E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2" name="Gleichschenkliges Dreieck 211">
                <a:extLst>
                  <a:ext uri="{FF2B5EF4-FFF2-40B4-BE49-F238E27FC236}">
                    <a16:creationId xmlns:a16="http://schemas.microsoft.com/office/drawing/2014/main" id="{E218598E-C44E-4384-801F-FCEE98549AB8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Gleichschenkliges Dreieck 26">
                <a:extLst>
                  <a:ext uri="{FF2B5EF4-FFF2-40B4-BE49-F238E27FC236}">
                    <a16:creationId xmlns:a16="http://schemas.microsoft.com/office/drawing/2014/main" id="{CEB4C030-4A80-4362-B29D-AC9181C6E3A6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4" name="Gleichschenkliges Dreieck 26">
                <a:extLst>
                  <a:ext uri="{FF2B5EF4-FFF2-40B4-BE49-F238E27FC236}">
                    <a16:creationId xmlns:a16="http://schemas.microsoft.com/office/drawing/2014/main" id="{968992F0-4778-461B-A83D-34308A944E8C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09" name="Kreis: nicht ausgefüllt 208">
              <a:extLst>
                <a:ext uri="{FF2B5EF4-FFF2-40B4-BE49-F238E27FC236}">
                  <a16:creationId xmlns:a16="http://schemas.microsoft.com/office/drawing/2014/main" id="{0B72523E-1A72-4BBE-B423-3924AD17EB65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E53087B-034E-41E1-A83F-06C9A4EC9874}"/>
              </a:ext>
            </a:extLst>
          </p:cNvPr>
          <p:cNvGrpSpPr/>
          <p:nvPr/>
        </p:nvGrpSpPr>
        <p:grpSpPr>
          <a:xfrm>
            <a:off x="4667114" y="6059937"/>
            <a:ext cx="287514" cy="235994"/>
            <a:chOff x="5215700" y="6277547"/>
            <a:chExt cx="407253" cy="334276"/>
          </a:xfrm>
        </p:grpSpPr>
        <p:grpSp>
          <p:nvGrpSpPr>
            <p:cNvPr id="184" name="Gruppieren 183">
              <a:extLst>
                <a:ext uri="{FF2B5EF4-FFF2-40B4-BE49-F238E27FC236}">
                  <a16:creationId xmlns:a16="http://schemas.microsoft.com/office/drawing/2014/main" id="{BD9DFAFB-CEB7-451B-9138-795E544A395F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193" name="Gleichschenkliges Dreieck 192">
                <a:extLst>
                  <a:ext uri="{FF2B5EF4-FFF2-40B4-BE49-F238E27FC236}">
                    <a16:creationId xmlns:a16="http://schemas.microsoft.com/office/drawing/2014/main" id="{B0013A50-4C32-4C67-BD11-FAE13B0E08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Gleichschenkliges Dreieck 193">
                <a:extLst>
                  <a:ext uri="{FF2B5EF4-FFF2-40B4-BE49-F238E27FC236}">
                    <a16:creationId xmlns:a16="http://schemas.microsoft.com/office/drawing/2014/main" id="{0B2088BC-3804-4312-B5AA-AF0F0097DC9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Gleichschenkliges Dreieck 194">
                <a:extLst>
                  <a:ext uri="{FF2B5EF4-FFF2-40B4-BE49-F238E27FC236}">
                    <a16:creationId xmlns:a16="http://schemas.microsoft.com/office/drawing/2014/main" id="{14632541-9C06-40B7-B449-C3FFBEF0D27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6" name="Gleichschenkliges Dreieck 26">
                <a:extLst>
                  <a:ext uri="{FF2B5EF4-FFF2-40B4-BE49-F238E27FC236}">
                    <a16:creationId xmlns:a16="http://schemas.microsoft.com/office/drawing/2014/main" id="{C68D7DB3-C639-4716-8E4E-5851F50DBC63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7" name="Gleichschenkliges Dreieck 26">
                <a:extLst>
                  <a:ext uri="{FF2B5EF4-FFF2-40B4-BE49-F238E27FC236}">
                    <a16:creationId xmlns:a16="http://schemas.microsoft.com/office/drawing/2014/main" id="{A5C4B9BB-18A3-4BE1-9D6F-09529546C5C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86" name="Kreis: nicht ausgefüllt 185">
              <a:extLst>
                <a:ext uri="{FF2B5EF4-FFF2-40B4-BE49-F238E27FC236}">
                  <a16:creationId xmlns:a16="http://schemas.microsoft.com/office/drawing/2014/main" id="{06958A1F-21C5-4655-84A9-86173CFF46CD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6D53ED9B-C3A3-462F-AD35-8CD192844FCE}"/>
              </a:ext>
            </a:extLst>
          </p:cNvPr>
          <p:cNvGrpSpPr/>
          <p:nvPr/>
        </p:nvGrpSpPr>
        <p:grpSpPr>
          <a:xfrm>
            <a:off x="904906" y="5639674"/>
            <a:ext cx="9229694" cy="417306"/>
            <a:chOff x="904906" y="5639674"/>
            <a:chExt cx="6873816" cy="417306"/>
          </a:xfrm>
        </p:grpSpPr>
        <p:grpSp>
          <p:nvGrpSpPr>
            <p:cNvPr id="289" name="Gruppieren 288">
              <a:extLst>
                <a:ext uri="{FF2B5EF4-FFF2-40B4-BE49-F238E27FC236}">
                  <a16:creationId xmlns:a16="http://schemas.microsoft.com/office/drawing/2014/main" id="{26B4EAF2-5022-45C0-9F5D-FC8B62002240}"/>
                </a:ext>
              </a:extLst>
            </p:cNvPr>
            <p:cNvGrpSpPr/>
            <p:nvPr/>
          </p:nvGrpSpPr>
          <p:grpSpPr>
            <a:xfrm>
              <a:off x="5042698" y="5639674"/>
              <a:ext cx="662784" cy="403790"/>
              <a:chOff x="8934722" y="2370511"/>
              <a:chExt cx="2724973" cy="1351311"/>
            </a:xfrm>
          </p:grpSpPr>
          <p:sp>
            <p:nvSpPr>
              <p:cNvPr id="290" name="Freihandform: Form 289">
                <a:extLst>
                  <a:ext uri="{FF2B5EF4-FFF2-40B4-BE49-F238E27FC236}">
                    <a16:creationId xmlns:a16="http://schemas.microsoft.com/office/drawing/2014/main" id="{7AFF3E88-00BC-4142-B017-0688194C3C1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952C3B61-DE7B-44F7-8EA9-90E5DA0EBF20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93" name="Gleichschenkliges Dreieck 292">
                  <a:extLst>
                    <a:ext uri="{FF2B5EF4-FFF2-40B4-BE49-F238E27FC236}">
                      <a16:creationId xmlns:a16="http://schemas.microsoft.com/office/drawing/2014/main" id="{0617C13A-2BF0-4E62-805B-A608A77B6CA3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Gleichschenkliges Dreieck 293">
                  <a:extLst>
                    <a:ext uri="{FF2B5EF4-FFF2-40B4-BE49-F238E27FC236}">
                      <a16:creationId xmlns:a16="http://schemas.microsoft.com/office/drawing/2014/main" id="{C360C1BA-7A04-4829-B634-F9DC09CC985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Gleichschenkliges Dreieck 147">
                  <a:extLst>
                    <a:ext uri="{FF2B5EF4-FFF2-40B4-BE49-F238E27FC236}">
                      <a16:creationId xmlns:a16="http://schemas.microsoft.com/office/drawing/2014/main" id="{119C6B57-0846-430A-8F04-99DEBEBAA9B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6" name="Gleichschenkliges Dreieck 147">
                  <a:extLst>
                    <a:ext uri="{FF2B5EF4-FFF2-40B4-BE49-F238E27FC236}">
                      <a16:creationId xmlns:a16="http://schemas.microsoft.com/office/drawing/2014/main" id="{0D19A7C8-1A2C-43A4-B9E9-8A0F389EDCFF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7" name="Gleichschenkliges Dreieck 147">
                  <a:extLst>
                    <a:ext uri="{FF2B5EF4-FFF2-40B4-BE49-F238E27FC236}">
                      <a16:creationId xmlns:a16="http://schemas.microsoft.com/office/drawing/2014/main" id="{C96CE1E2-66E5-4D02-80D0-A2ACD24E9514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Gleichschenkliges Dreieck 147">
                  <a:extLst>
                    <a:ext uri="{FF2B5EF4-FFF2-40B4-BE49-F238E27FC236}">
                      <a16:creationId xmlns:a16="http://schemas.microsoft.com/office/drawing/2014/main" id="{4A0F688E-30F5-4943-AD3C-66CA1CC936A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92" name="Rechteck 291">
                <a:extLst>
                  <a:ext uri="{FF2B5EF4-FFF2-40B4-BE49-F238E27FC236}">
                    <a16:creationId xmlns:a16="http://schemas.microsoft.com/office/drawing/2014/main" id="{45F9BA3F-1292-4391-A389-64B0F53C3341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9" name="Gruppieren 298">
              <a:extLst>
                <a:ext uri="{FF2B5EF4-FFF2-40B4-BE49-F238E27FC236}">
                  <a16:creationId xmlns:a16="http://schemas.microsoft.com/office/drawing/2014/main" id="{16076ED4-AF31-41A9-B0A4-B6BFB560044C}"/>
                </a:ext>
              </a:extLst>
            </p:cNvPr>
            <p:cNvGrpSpPr/>
            <p:nvPr/>
          </p:nvGrpSpPr>
          <p:grpSpPr>
            <a:xfrm>
              <a:off x="5730742" y="5639674"/>
              <a:ext cx="662784" cy="403790"/>
              <a:chOff x="8934722" y="2370511"/>
              <a:chExt cx="2724973" cy="1351311"/>
            </a:xfrm>
          </p:grpSpPr>
          <p:sp>
            <p:nvSpPr>
              <p:cNvPr id="300" name="Freihandform: Form 299">
                <a:extLst>
                  <a:ext uri="{FF2B5EF4-FFF2-40B4-BE49-F238E27FC236}">
                    <a16:creationId xmlns:a16="http://schemas.microsoft.com/office/drawing/2014/main" id="{58DE3EA4-4A1F-458D-A5BD-9C365F7094CE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01" name="Gruppieren 300">
                <a:extLst>
                  <a:ext uri="{FF2B5EF4-FFF2-40B4-BE49-F238E27FC236}">
                    <a16:creationId xmlns:a16="http://schemas.microsoft.com/office/drawing/2014/main" id="{F9AB34A9-2B91-4D3A-B3EE-43A245ABD8C5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03" name="Gleichschenkliges Dreieck 302">
                  <a:extLst>
                    <a:ext uri="{FF2B5EF4-FFF2-40B4-BE49-F238E27FC236}">
                      <a16:creationId xmlns:a16="http://schemas.microsoft.com/office/drawing/2014/main" id="{37FCA0B2-09F4-4FC0-94C0-6E721E5BFF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4" name="Gleichschenkliges Dreieck 303">
                  <a:extLst>
                    <a:ext uri="{FF2B5EF4-FFF2-40B4-BE49-F238E27FC236}">
                      <a16:creationId xmlns:a16="http://schemas.microsoft.com/office/drawing/2014/main" id="{0C96A0AF-0619-4BBC-8449-A56C3B1FBA35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Gleichschenkliges Dreieck 147">
                  <a:extLst>
                    <a:ext uri="{FF2B5EF4-FFF2-40B4-BE49-F238E27FC236}">
                      <a16:creationId xmlns:a16="http://schemas.microsoft.com/office/drawing/2014/main" id="{8CC67489-CF23-4C6C-8F0B-3A2418D6A227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Gleichschenkliges Dreieck 147">
                  <a:extLst>
                    <a:ext uri="{FF2B5EF4-FFF2-40B4-BE49-F238E27FC236}">
                      <a16:creationId xmlns:a16="http://schemas.microsoft.com/office/drawing/2014/main" id="{3275E840-95E5-4FF7-9E3E-76466FC0CA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Gleichschenkliges Dreieck 147">
                  <a:extLst>
                    <a:ext uri="{FF2B5EF4-FFF2-40B4-BE49-F238E27FC236}">
                      <a16:creationId xmlns:a16="http://schemas.microsoft.com/office/drawing/2014/main" id="{57DA122F-2E98-4362-8C5B-459186B5CB0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Gleichschenkliges Dreieck 147">
                  <a:extLst>
                    <a:ext uri="{FF2B5EF4-FFF2-40B4-BE49-F238E27FC236}">
                      <a16:creationId xmlns:a16="http://schemas.microsoft.com/office/drawing/2014/main" id="{306345A6-6C82-4EEF-A9BE-68426BC11E47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02" name="Rechteck 301">
                <a:extLst>
                  <a:ext uri="{FF2B5EF4-FFF2-40B4-BE49-F238E27FC236}">
                    <a16:creationId xmlns:a16="http://schemas.microsoft.com/office/drawing/2014/main" id="{01EF6853-1714-442A-B3EA-4876CF03B51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9" name="Gruppieren 308">
              <a:extLst>
                <a:ext uri="{FF2B5EF4-FFF2-40B4-BE49-F238E27FC236}">
                  <a16:creationId xmlns:a16="http://schemas.microsoft.com/office/drawing/2014/main" id="{86CD2130-23E4-40D2-AC1A-67EE8B4A9D00}"/>
                </a:ext>
              </a:extLst>
            </p:cNvPr>
            <p:cNvGrpSpPr/>
            <p:nvPr/>
          </p:nvGrpSpPr>
          <p:grpSpPr>
            <a:xfrm>
              <a:off x="3648665" y="5646639"/>
              <a:ext cx="662784" cy="403790"/>
              <a:chOff x="8934722" y="2370511"/>
              <a:chExt cx="2724973" cy="1351311"/>
            </a:xfrm>
          </p:grpSpPr>
          <p:sp>
            <p:nvSpPr>
              <p:cNvPr id="310" name="Freihandform: Form 309">
                <a:extLst>
                  <a:ext uri="{FF2B5EF4-FFF2-40B4-BE49-F238E27FC236}">
                    <a16:creationId xmlns:a16="http://schemas.microsoft.com/office/drawing/2014/main" id="{7A26C8E2-E541-4AEB-ABD4-C0B926E30FE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54DCCBDC-78B5-4674-AB42-BDAC84D9DCA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13" name="Gleichschenkliges Dreieck 312">
                  <a:extLst>
                    <a:ext uri="{FF2B5EF4-FFF2-40B4-BE49-F238E27FC236}">
                      <a16:creationId xmlns:a16="http://schemas.microsoft.com/office/drawing/2014/main" id="{82D0DFE1-2120-42EA-96C6-B7319E00EB0C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Gleichschenkliges Dreieck 313">
                  <a:extLst>
                    <a:ext uri="{FF2B5EF4-FFF2-40B4-BE49-F238E27FC236}">
                      <a16:creationId xmlns:a16="http://schemas.microsoft.com/office/drawing/2014/main" id="{B67C33C4-0DE1-4B96-BD5B-2BC118C3751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Gleichschenkliges Dreieck 147">
                  <a:extLst>
                    <a:ext uri="{FF2B5EF4-FFF2-40B4-BE49-F238E27FC236}">
                      <a16:creationId xmlns:a16="http://schemas.microsoft.com/office/drawing/2014/main" id="{D51C47B8-ECDE-4210-9172-4C10FE15DDB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Gleichschenkliges Dreieck 147">
                  <a:extLst>
                    <a:ext uri="{FF2B5EF4-FFF2-40B4-BE49-F238E27FC236}">
                      <a16:creationId xmlns:a16="http://schemas.microsoft.com/office/drawing/2014/main" id="{C9B06C0E-954A-4C7F-8C3A-12A7AA990EA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7" name="Gleichschenkliges Dreieck 147">
                  <a:extLst>
                    <a:ext uri="{FF2B5EF4-FFF2-40B4-BE49-F238E27FC236}">
                      <a16:creationId xmlns:a16="http://schemas.microsoft.com/office/drawing/2014/main" id="{5453D601-3648-4E53-AC7D-45709FCFB28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8" name="Gleichschenkliges Dreieck 147">
                  <a:extLst>
                    <a:ext uri="{FF2B5EF4-FFF2-40B4-BE49-F238E27FC236}">
                      <a16:creationId xmlns:a16="http://schemas.microsoft.com/office/drawing/2014/main" id="{71F35E0A-9B6B-4855-B767-A177825345C9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12" name="Rechteck 311">
                <a:extLst>
                  <a:ext uri="{FF2B5EF4-FFF2-40B4-BE49-F238E27FC236}">
                    <a16:creationId xmlns:a16="http://schemas.microsoft.com/office/drawing/2014/main" id="{498A2963-0CC4-49AA-BD79-F26309317FC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9" name="Gruppieren 318">
              <a:extLst>
                <a:ext uri="{FF2B5EF4-FFF2-40B4-BE49-F238E27FC236}">
                  <a16:creationId xmlns:a16="http://schemas.microsoft.com/office/drawing/2014/main" id="{04B2126C-93F6-4EC3-9C55-126FD12F3C36}"/>
                </a:ext>
              </a:extLst>
            </p:cNvPr>
            <p:cNvGrpSpPr/>
            <p:nvPr/>
          </p:nvGrpSpPr>
          <p:grpSpPr>
            <a:xfrm>
              <a:off x="4336709" y="5646639"/>
              <a:ext cx="662784" cy="403790"/>
              <a:chOff x="8934722" y="2370511"/>
              <a:chExt cx="2724973" cy="1351311"/>
            </a:xfrm>
          </p:grpSpPr>
          <p:sp>
            <p:nvSpPr>
              <p:cNvPr id="320" name="Freihandform: Form 319">
                <a:extLst>
                  <a:ext uri="{FF2B5EF4-FFF2-40B4-BE49-F238E27FC236}">
                    <a16:creationId xmlns:a16="http://schemas.microsoft.com/office/drawing/2014/main" id="{D3C38B52-AAD0-49FF-97AB-64B34F342F5C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21" name="Gruppieren 320">
                <a:extLst>
                  <a:ext uri="{FF2B5EF4-FFF2-40B4-BE49-F238E27FC236}">
                    <a16:creationId xmlns:a16="http://schemas.microsoft.com/office/drawing/2014/main" id="{19A93820-E337-4C72-BEE4-3A7B9DC2FC33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23" name="Gleichschenkliges Dreieck 322">
                  <a:extLst>
                    <a:ext uri="{FF2B5EF4-FFF2-40B4-BE49-F238E27FC236}">
                      <a16:creationId xmlns:a16="http://schemas.microsoft.com/office/drawing/2014/main" id="{F74B0685-D598-426C-B12B-11375A169A7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Gleichschenkliges Dreieck 323">
                  <a:extLst>
                    <a:ext uri="{FF2B5EF4-FFF2-40B4-BE49-F238E27FC236}">
                      <a16:creationId xmlns:a16="http://schemas.microsoft.com/office/drawing/2014/main" id="{42E782A3-8C91-4897-BD7D-2ADD31EA46F6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Gleichschenkliges Dreieck 147">
                  <a:extLst>
                    <a:ext uri="{FF2B5EF4-FFF2-40B4-BE49-F238E27FC236}">
                      <a16:creationId xmlns:a16="http://schemas.microsoft.com/office/drawing/2014/main" id="{A824D5D4-262F-4C76-ADDD-51D06984F57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Gleichschenkliges Dreieck 147">
                  <a:extLst>
                    <a:ext uri="{FF2B5EF4-FFF2-40B4-BE49-F238E27FC236}">
                      <a16:creationId xmlns:a16="http://schemas.microsoft.com/office/drawing/2014/main" id="{7BF9FFCA-40A5-4244-A796-F86EA5AC24A0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Gleichschenkliges Dreieck 147">
                  <a:extLst>
                    <a:ext uri="{FF2B5EF4-FFF2-40B4-BE49-F238E27FC236}">
                      <a16:creationId xmlns:a16="http://schemas.microsoft.com/office/drawing/2014/main" id="{15C4E833-E34A-4B55-9492-E208C3444E2A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Gleichschenkliges Dreieck 147">
                  <a:extLst>
                    <a:ext uri="{FF2B5EF4-FFF2-40B4-BE49-F238E27FC236}">
                      <a16:creationId xmlns:a16="http://schemas.microsoft.com/office/drawing/2014/main" id="{8953FBAA-EA46-4611-B04B-1121238FEE13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22" name="Rechteck 321">
                <a:extLst>
                  <a:ext uri="{FF2B5EF4-FFF2-40B4-BE49-F238E27FC236}">
                    <a16:creationId xmlns:a16="http://schemas.microsoft.com/office/drawing/2014/main" id="{48A9597C-2508-4B0B-8A32-509A15616112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37D2111B-A172-48DD-BDC6-8FA6AE65D1AD}"/>
                </a:ext>
              </a:extLst>
            </p:cNvPr>
            <p:cNvGrpSpPr/>
            <p:nvPr/>
          </p:nvGrpSpPr>
          <p:grpSpPr>
            <a:xfrm>
              <a:off x="2298939" y="5646225"/>
              <a:ext cx="662784" cy="403790"/>
              <a:chOff x="8934722" y="2370511"/>
              <a:chExt cx="2724973" cy="1351311"/>
            </a:xfrm>
          </p:grpSpPr>
          <p:sp>
            <p:nvSpPr>
              <p:cNvPr id="270" name="Freihandform: Form 269">
                <a:extLst>
                  <a:ext uri="{FF2B5EF4-FFF2-40B4-BE49-F238E27FC236}">
                    <a16:creationId xmlns:a16="http://schemas.microsoft.com/office/drawing/2014/main" id="{3091F7AC-FCA1-4F1C-8286-DD2F9196B440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71" name="Gruppieren 270">
                <a:extLst>
                  <a:ext uri="{FF2B5EF4-FFF2-40B4-BE49-F238E27FC236}">
                    <a16:creationId xmlns:a16="http://schemas.microsoft.com/office/drawing/2014/main" id="{F74B80A6-EDCE-472A-B0B0-ED9E1070DCBA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73" name="Gleichschenkliges Dreieck 272">
                  <a:extLst>
                    <a:ext uri="{FF2B5EF4-FFF2-40B4-BE49-F238E27FC236}">
                      <a16:creationId xmlns:a16="http://schemas.microsoft.com/office/drawing/2014/main" id="{40995344-F642-48B7-A767-2F19E48647DE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Gleichschenkliges Dreieck 273">
                  <a:extLst>
                    <a:ext uri="{FF2B5EF4-FFF2-40B4-BE49-F238E27FC236}">
                      <a16:creationId xmlns:a16="http://schemas.microsoft.com/office/drawing/2014/main" id="{02B19718-6C31-4E85-844C-862287518DD1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Gleichschenkliges Dreieck 147">
                  <a:extLst>
                    <a:ext uri="{FF2B5EF4-FFF2-40B4-BE49-F238E27FC236}">
                      <a16:creationId xmlns:a16="http://schemas.microsoft.com/office/drawing/2014/main" id="{B7056F38-FD52-4598-9713-CCD0E478BE4D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Gleichschenkliges Dreieck 147">
                  <a:extLst>
                    <a:ext uri="{FF2B5EF4-FFF2-40B4-BE49-F238E27FC236}">
                      <a16:creationId xmlns:a16="http://schemas.microsoft.com/office/drawing/2014/main" id="{959BF80B-4361-414C-8E40-94B822E1E3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Gleichschenkliges Dreieck 147">
                  <a:extLst>
                    <a:ext uri="{FF2B5EF4-FFF2-40B4-BE49-F238E27FC236}">
                      <a16:creationId xmlns:a16="http://schemas.microsoft.com/office/drawing/2014/main" id="{06EA2BBB-3A06-49AE-874F-A99AF6EAED6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Gleichschenkliges Dreieck 147">
                  <a:extLst>
                    <a:ext uri="{FF2B5EF4-FFF2-40B4-BE49-F238E27FC236}">
                      <a16:creationId xmlns:a16="http://schemas.microsoft.com/office/drawing/2014/main" id="{B3C6035A-E6A3-4B51-92F8-32E953A33D45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72" name="Rechteck 271">
                <a:extLst>
                  <a:ext uri="{FF2B5EF4-FFF2-40B4-BE49-F238E27FC236}">
                    <a16:creationId xmlns:a16="http://schemas.microsoft.com/office/drawing/2014/main" id="{3FF9E939-62A1-4582-AE91-5753A9D3FBBD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9" name="Gruppieren 278">
              <a:extLst>
                <a:ext uri="{FF2B5EF4-FFF2-40B4-BE49-F238E27FC236}">
                  <a16:creationId xmlns:a16="http://schemas.microsoft.com/office/drawing/2014/main" id="{99D2EBEB-CD31-46B1-957B-D7B0C8F0207F}"/>
                </a:ext>
              </a:extLst>
            </p:cNvPr>
            <p:cNvGrpSpPr/>
            <p:nvPr/>
          </p:nvGrpSpPr>
          <p:grpSpPr>
            <a:xfrm>
              <a:off x="2986983" y="5646225"/>
              <a:ext cx="662784" cy="403790"/>
              <a:chOff x="8934722" y="2370511"/>
              <a:chExt cx="2724973" cy="1351311"/>
            </a:xfrm>
          </p:grpSpPr>
          <p:sp>
            <p:nvSpPr>
              <p:cNvPr id="280" name="Freihandform: Form 279">
                <a:extLst>
                  <a:ext uri="{FF2B5EF4-FFF2-40B4-BE49-F238E27FC236}">
                    <a16:creationId xmlns:a16="http://schemas.microsoft.com/office/drawing/2014/main" id="{2D89EB20-ED64-4B85-BEFD-6CE6474E874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81" name="Gruppieren 280">
                <a:extLst>
                  <a:ext uri="{FF2B5EF4-FFF2-40B4-BE49-F238E27FC236}">
                    <a16:creationId xmlns:a16="http://schemas.microsoft.com/office/drawing/2014/main" id="{508CAD52-F297-45C2-AE23-1BBE78F6775C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83" name="Gleichschenkliges Dreieck 282">
                  <a:extLst>
                    <a:ext uri="{FF2B5EF4-FFF2-40B4-BE49-F238E27FC236}">
                      <a16:creationId xmlns:a16="http://schemas.microsoft.com/office/drawing/2014/main" id="{98B66AFB-06E6-4ECE-B18D-E064A19C1A4F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4" name="Gleichschenkliges Dreieck 283">
                  <a:extLst>
                    <a:ext uri="{FF2B5EF4-FFF2-40B4-BE49-F238E27FC236}">
                      <a16:creationId xmlns:a16="http://schemas.microsoft.com/office/drawing/2014/main" id="{677A68EA-A8CC-4291-8469-31173521FCFC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5" name="Gleichschenkliges Dreieck 147">
                  <a:extLst>
                    <a:ext uri="{FF2B5EF4-FFF2-40B4-BE49-F238E27FC236}">
                      <a16:creationId xmlns:a16="http://schemas.microsoft.com/office/drawing/2014/main" id="{26B0C73E-B113-4AEC-84F2-1D15CE464EA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Gleichschenkliges Dreieck 147">
                  <a:extLst>
                    <a:ext uri="{FF2B5EF4-FFF2-40B4-BE49-F238E27FC236}">
                      <a16:creationId xmlns:a16="http://schemas.microsoft.com/office/drawing/2014/main" id="{5DBB3B05-DBD7-4278-9EA5-D411A5A0508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7" name="Gleichschenkliges Dreieck 147">
                  <a:extLst>
                    <a:ext uri="{FF2B5EF4-FFF2-40B4-BE49-F238E27FC236}">
                      <a16:creationId xmlns:a16="http://schemas.microsoft.com/office/drawing/2014/main" id="{38C9B588-66FA-44B7-85D7-D5624C6DD168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8" name="Gleichschenkliges Dreieck 147">
                  <a:extLst>
                    <a:ext uri="{FF2B5EF4-FFF2-40B4-BE49-F238E27FC236}">
                      <a16:creationId xmlns:a16="http://schemas.microsoft.com/office/drawing/2014/main" id="{080F6F2E-8308-44B3-8393-BAEA92CC787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82" name="Rechteck 281">
                <a:extLst>
                  <a:ext uri="{FF2B5EF4-FFF2-40B4-BE49-F238E27FC236}">
                    <a16:creationId xmlns:a16="http://schemas.microsoft.com/office/drawing/2014/main" id="{0F811511-A689-49F8-B4E0-4BA3AA38EFDA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8" name="Gruppieren 227">
              <a:extLst>
                <a:ext uri="{FF2B5EF4-FFF2-40B4-BE49-F238E27FC236}">
                  <a16:creationId xmlns:a16="http://schemas.microsoft.com/office/drawing/2014/main" id="{C763A58D-065D-43D4-90FD-1CC2BC887A46}"/>
                </a:ext>
              </a:extLst>
            </p:cNvPr>
            <p:cNvGrpSpPr/>
            <p:nvPr/>
          </p:nvGrpSpPr>
          <p:grpSpPr>
            <a:xfrm>
              <a:off x="904906" y="5653190"/>
              <a:ext cx="662784" cy="403790"/>
              <a:chOff x="8934722" y="2370511"/>
              <a:chExt cx="2724973" cy="1351311"/>
            </a:xfrm>
          </p:grpSpPr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FA5324FF-1DD1-4C36-9955-A78F3ED927B2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1811A094-4D66-4876-A1F5-E1D01EED8C74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32" name="Gleichschenkliges Dreieck 231">
                  <a:extLst>
                    <a:ext uri="{FF2B5EF4-FFF2-40B4-BE49-F238E27FC236}">
                      <a16:creationId xmlns:a16="http://schemas.microsoft.com/office/drawing/2014/main" id="{F2A70D53-C0A0-4BC7-8E0B-C133B12A1231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3" name="Gleichschenkliges Dreieck 232">
                  <a:extLst>
                    <a:ext uri="{FF2B5EF4-FFF2-40B4-BE49-F238E27FC236}">
                      <a16:creationId xmlns:a16="http://schemas.microsoft.com/office/drawing/2014/main" id="{9DA688CA-034D-4138-8792-80FB9C2BA303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4" name="Gleichschenkliges Dreieck 147">
                  <a:extLst>
                    <a:ext uri="{FF2B5EF4-FFF2-40B4-BE49-F238E27FC236}">
                      <a16:creationId xmlns:a16="http://schemas.microsoft.com/office/drawing/2014/main" id="{AD6FAECE-1159-4794-A2E1-980D8E68B65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Gleichschenkliges Dreieck 147">
                  <a:extLst>
                    <a:ext uri="{FF2B5EF4-FFF2-40B4-BE49-F238E27FC236}">
                      <a16:creationId xmlns:a16="http://schemas.microsoft.com/office/drawing/2014/main" id="{343F4C01-F92D-425F-B517-71A94E02E9E4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6" name="Gleichschenkliges Dreieck 147">
                  <a:extLst>
                    <a:ext uri="{FF2B5EF4-FFF2-40B4-BE49-F238E27FC236}">
                      <a16:creationId xmlns:a16="http://schemas.microsoft.com/office/drawing/2014/main" id="{B387252B-55F9-42E6-8F63-FF59993DCD4C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7" name="Gleichschenkliges Dreieck 147">
                  <a:extLst>
                    <a:ext uri="{FF2B5EF4-FFF2-40B4-BE49-F238E27FC236}">
                      <a16:creationId xmlns:a16="http://schemas.microsoft.com/office/drawing/2014/main" id="{1B574D68-A44F-4791-8147-4BCA793198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1" name="Rechteck 230">
                <a:extLst>
                  <a:ext uri="{FF2B5EF4-FFF2-40B4-BE49-F238E27FC236}">
                    <a16:creationId xmlns:a16="http://schemas.microsoft.com/office/drawing/2014/main" id="{3360BF96-1710-47F8-87B5-A2C7B9656D1B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E4B7BF86-73AE-4EC1-B1B7-9BA87C468777}"/>
                </a:ext>
              </a:extLst>
            </p:cNvPr>
            <p:cNvGrpSpPr/>
            <p:nvPr/>
          </p:nvGrpSpPr>
          <p:grpSpPr>
            <a:xfrm>
              <a:off x="1592950" y="5653190"/>
              <a:ext cx="662784" cy="403790"/>
              <a:chOff x="8934722" y="2370511"/>
              <a:chExt cx="2724973" cy="1351311"/>
            </a:xfrm>
          </p:grpSpPr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87107D36-95C8-4A09-9B33-1A3A69178674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40" name="Gruppieren 239">
                <a:extLst>
                  <a:ext uri="{FF2B5EF4-FFF2-40B4-BE49-F238E27FC236}">
                    <a16:creationId xmlns:a16="http://schemas.microsoft.com/office/drawing/2014/main" id="{B2A096C9-FE18-4087-8E56-2FAD8CD39B56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42" name="Gleichschenkliges Dreieck 241">
                  <a:extLst>
                    <a:ext uri="{FF2B5EF4-FFF2-40B4-BE49-F238E27FC236}">
                      <a16:creationId xmlns:a16="http://schemas.microsoft.com/office/drawing/2014/main" id="{CAF5FA15-0AA4-4E27-8394-FEE7D70BCC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3" name="Gleichschenkliges Dreieck 242">
                  <a:extLst>
                    <a:ext uri="{FF2B5EF4-FFF2-40B4-BE49-F238E27FC236}">
                      <a16:creationId xmlns:a16="http://schemas.microsoft.com/office/drawing/2014/main" id="{83BDE975-2D40-42CE-9812-BAFD465767A2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Gleichschenkliges Dreieck 147">
                  <a:extLst>
                    <a:ext uri="{FF2B5EF4-FFF2-40B4-BE49-F238E27FC236}">
                      <a16:creationId xmlns:a16="http://schemas.microsoft.com/office/drawing/2014/main" id="{03F63BC2-F570-4CFF-8BF0-27F550FD9955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5" name="Gleichschenkliges Dreieck 147">
                  <a:extLst>
                    <a:ext uri="{FF2B5EF4-FFF2-40B4-BE49-F238E27FC236}">
                      <a16:creationId xmlns:a16="http://schemas.microsoft.com/office/drawing/2014/main" id="{005E09FB-3317-4880-B764-2EC875930CE1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6" name="Gleichschenkliges Dreieck 147">
                  <a:extLst>
                    <a:ext uri="{FF2B5EF4-FFF2-40B4-BE49-F238E27FC236}">
                      <a16:creationId xmlns:a16="http://schemas.microsoft.com/office/drawing/2014/main" id="{0B1992C4-A690-422C-BC5F-D14C36EF4C4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Gleichschenkliges Dreieck 147">
                  <a:extLst>
                    <a:ext uri="{FF2B5EF4-FFF2-40B4-BE49-F238E27FC236}">
                      <a16:creationId xmlns:a16="http://schemas.microsoft.com/office/drawing/2014/main" id="{501DA495-F9C6-40B3-B19A-AE3BCD28906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41" name="Rechteck 240">
                <a:extLst>
                  <a:ext uri="{FF2B5EF4-FFF2-40B4-BE49-F238E27FC236}">
                    <a16:creationId xmlns:a16="http://schemas.microsoft.com/office/drawing/2014/main" id="{6294D310-0F2A-4EB4-BD27-55B065BAF84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9" name="Gruppieren 328">
              <a:extLst>
                <a:ext uri="{FF2B5EF4-FFF2-40B4-BE49-F238E27FC236}">
                  <a16:creationId xmlns:a16="http://schemas.microsoft.com/office/drawing/2014/main" id="{80B11A2A-7F83-49EC-9AAA-3878D5792372}"/>
                </a:ext>
              </a:extLst>
            </p:cNvPr>
            <p:cNvGrpSpPr/>
            <p:nvPr/>
          </p:nvGrpSpPr>
          <p:grpSpPr>
            <a:xfrm>
              <a:off x="6427894" y="5639674"/>
              <a:ext cx="662784" cy="403790"/>
              <a:chOff x="8934722" y="2370511"/>
              <a:chExt cx="2724973" cy="1351311"/>
            </a:xfrm>
          </p:grpSpPr>
          <p:sp>
            <p:nvSpPr>
              <p:cNvPr id="330" name="Freihandform: Form 329">
                <a:extLst>
                  <a:ext uri="{FF2B5EF4-FFF2-40B4-BE49-F238E27FC236}">
                    <a16:creationId xmlns:a16="http://schemas.microsoft.com/office/drawing/2014/main" id="{97ADF482-9B14-4BBB-B44B-87ACCD6B1B2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31" name="Gruppieren 330">
                <a:extLst>
                  <a:ext uri="{FF2B5EF4-FFF2-40B4-BE49-F238E27FC236}">
                    <a16:creationId xmlns:a16="http://schemas.microsoft.com/office/drawing/2014/main" id="{87CD6AD8-7C74-4D22-83F2-4FA11AE9C1E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33" name="Gleichschenkliges Dreieck 332">
                  <a:extLst>
                    <a:ext uri="{FF2B5EF4-FFF2-40B4-BE49-F238E27FC236}">
                      <a16:creationId xmlns:a16="http://schemas.microsoft.com/office/drawing/2014/main" id="{2755D2DD-5CDD-4E30-A501-C5C07CC21C48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Gleichschenkliges Dreieck 333">
                  <a:extLst>
                    <a:ext uri="{FF2B5EF4-FFF2-40B4-BE49-F238E27FC236}">
                      <a16:creationId xmlns:a16="http://schemas.microsoft.com/office/drawing/2014/main" id="{8E5CDD05-CE7E-415E-9F62-3A8C3BD9CC34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Gleichschenkliges Dreieck 147">
                  <a:extLst>
                    <a:ext uri="{FF2B5EF4-FFF2-40B4-BE49-F238E27FC236}">
                      <a16:creationId xmlns:a16="http://schemas.microsoft.com/office/drawing/2014/main" id="{277BC1AA-6682-45DC-9028-305D22E0C52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Gleichschenkliges Dreieck 147">
                  <a:extLst>
                    <a:ext uri="{FF2B5EF4-FFF2-40B4-BE49-F238E27FC236}">
                      <a16:creationId xmlns:a16="http://schemas.microsoft.com/office/drawing/2014/main" id="{7AA60040-9ADC-44A2-83D0-FBA48BE9C3DC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Gleichschenkliges Dreieck 147">
                  <a:extLst>
                    <a:ext uri="{FF2B5EF4-FFF2-40B4-BE49-F238E27FC236}">
                      <a16:creationId xmlns:a16="http://schemas.microsoft.com/office/drawing/2014/main" id="{13F4B13C-AB67-4653-A861-4DF359674F2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Gleichschenkliges Dreieck 147">
                  <a:extLst>
                    <a:ext uri="{FF2B5EF4-FFF2-40B4-BE49-F238E27FC236}">
                      <a16:creationId xmlns:a16="http://schemas.microsoft.com/office/drawing/2014/main" id="{5287C32F-7696-4805-8717-4778761035C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32" name="Rechteck 331">
                <a:extLst>
                  <a:ext uri="{FF2B5EF4-FFF2-40B4-BE49-F238E27FC236}">
                    <a16:creationId xmlns:a16="http://schemas.microsoft.com/office/drawing/2014/main" id="{3AB5E18E-F0B3-4FB5-AA54-8152B452B9F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9" name="Gruppieren 338">
              <a:extLst>
                <a:ext uri="{FF2B5EF4-FFF2-40B4-BE49-F238E27FC236}">
                  <a16:creationId xmlns:a16="http://schemas.microsoft.com/office/drawing/2014/main" id="{E5A3B73D-E24D-42BA-9B7E-3C3E65641B88}"/>
                </a:ext>
              </a:extLst>
            </p:cNvPr>
            <p:cNvGrpSpPr/>
            <p:nvPr/>
          </p:nvGrpSpPr>
          <p:grpSpPr>
            <a:xfrm>
              <a:off x="7115938" y="5639674"/>
              <a:ext cx="662784" cy="403790"/>
              <a:chOff x="8934722" y="2370511"/>
              <a:chExt cx="2724973" cy="1351311"/>
            </a:xfrm>
          </p:grpSpPr>
          <p:sp>
            <p:nvSpPr>
              <p:cNvPr id="340" name="Freihandform: Form 339">
                <a:extLst>
                  <a:ext uri="{FF2B5EF4-FFF2-40B4-BE49-F238E27FC236}">
                    <a16:creationId xmlns:a16="http://schemas.microsoft.com/office/drawing/2014/main" id="{2C8803A8-C21D-45E5-A692-871AE1074FEB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CFDF2972-B91A-48A2-8EA2-301DAED17BF9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43" name="Gleichschenkliges Dreieck 342">
                  <a:extLst>
                    <a:ext uri="{FF2B5EF4-FFF2-40B4-BE49-F238E27FC236}">
                      <a16:creationId xmlns:a16="http://schemas.microsoft.com/office/drawing/2014/main" id="{26A23131-C922-4479-A302-B7291DFF68C4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Gleichschenkliges Dreieck 343">
                  <a:extLst>
                    <a:ext uri="{FF2B5EF4-FFF2-40B4-BE49-F238E27FC236}">
                      <a16:creationId xmlns:a16="http://schemas.microsoft.com/office/drawing/2014/main" id="{2D8D9A81-4E32-49E0-93B1-976EA5FEB3D7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Gleichschenkliges Dreieck 147">
                  <a:extLst>
                    <a:ext uri="{FF2B5EF4-FFF2-40B4-BE49-F238E27FC236}">
                      <a16:creationId xmlns:a16="http://schemas.microsoft.com/office/drawing/2014/main" id="{335CC0A2-6FAC-4D46-A5BB-99F024D0DEC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Gleichschenkliges Dreieck 147">
                  <a:extLst>
                    <a:ext uri="{FF2B5EF4-FFF2-40B4-BE49-F238E27FC236}">
                      <a16:creationId xmlns:a16="http://schemas.microsoft.com/office/drawing/2014/main" id="{1B94BDD6-6269-4BDA-A0B9-7CF01C9A02E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Gleichschenkliges Dreieck 147">
                  <a:extLst>
                    <a:ext uri="{FF2B5EF4-FFF2-40B4-BE49-F238E27FC236}">
                      <a16:creationId xmlns:a16="http://schemas.microsoft.com/office/drawing/2014/main" id="{515FB361-B8BB-45DC-B2F2-3D5C0928673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Gleichschenkliges Dreieck 147">
                  <a:extLst>
                    <a:ext uri="{FF2B5EF4-FFF2-40B4-BE49-F238E27FC236}">
                      <a16:creationId xmlns:a16="http://schemas.microsoft.com/office/drawing/2014/main" id="{80D7F79F-B69F-49BD-AF03-0C3D3885D4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42" name="Rechteck 341">
                <a:extLst>
                  <a:ext uri="{FF2B5EF4-FFF2-40B4-BE49-F238E27FC236}">
                    <a16:creationId xmlns:a16="http://schemas.microsoft.com/office/drawing/2014/main" id="{2512A485-F972-4D91-B796-AD1EB1B36254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8F8BC3D5-FC6E-47A2-8CBD-F7792EF47B68}"/>
              </a:ext>
            </a:extLst>
          </p:cNvPr>
          <p:cNvSpPr txBox="1"/>
          <p:nvPr/>
        </p:nvSpPr>
        <p:spPr>
          <a:xfrm>
            <a:off x="2255733" y="1245824"/>
            <a:ext cx="353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++ pick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4BEC816-EF1E-470B-B83E-1BA038C905EF}"/>
              </a:ext>
            </a:extLst>
          </p:cNvPr>
          <p:cNvSpPr txBox="1"/>
          <p:nvPr/>
        </p:nvSpPr>
        <p:spPr>
          <a:xfrm>
            <a:off x="4756612" y="5968064"/>
            <a:ext cx="1599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Your</a:t>
            </a:r>
            <a:r>
              <a:rPr lang="de-DE" sz="2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Hand</a:t>
            </a:r>
          </a:p>
        </p:txBody>
      </p:sp>
    </p:spTree>
    <p:extLst>
      <p:ext uri="{BB962C8B-B14F-4D97-AF65-F5344CB8AC3E}">
        <p14:creationId xmlns:p14="http://schemas.microsoft.com/office/powerpoint/2010/main" val="347001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0CE652DC-2B24-4305-9E43-0A0550965E04}"/>
              </a:ext>
            </a:extLst>
          </p:cNvPr>
          <p:cNvSpPr/>
          <p:nvPr/>
        </p:nvSpPr>
        <p:spPr>
          <a:xfrm>
            <a:off x="8458200" y="-406400"/>
            <a:ext cx="5384837" cy="8128000"/>
          </a:xfrm>
          <a:custGeom>
            <a:avLst/>
            <a:gdLst>
              <a:gd name="connsiteX0" fmla="*/ 2933700 w 5384837"/>
              <a:gd name="connsiteY0" fmla="*/ 469900 h 8128000"/>
              <a:gd name="connsiteX1" fmla="*/ 1739900 w 5384837"/>
              <a:gd name="connsiteY1" fmla="*/ 1117600 h 8128000"/>
              <a:gd name="connsiteX2" fmla="*/ 1574800 w 5384837"/>
              <a:gd name="connsiteY2" fmla="*/ 1308100 h 8128000"/>
              <a:gd name="connsiteX3" fmla="*/ 1016000 w 5384837"/>
              <a:gd name="connsiteY3" fmla="*/ 2133600 h 8128000"/>
              <a:gd name="connsiteX4" fmla="*/ 1016000 w 5384837"/>
              <a:gd name="connsiteY4" fmla="*/ 2616200 h 8128000"/>
              <a:gd name="connsiteX5" fmla="*/ 850900 w 5384837"/>
              <a:gd name="connsiteY5" fmla="*/ 3136900 h 8128000"/>
              <a:gd name="connsiteX6" fmla="*/ 609600 w 5384837"/>
              <a:gd name="connsiteY6" fmla="*/ 3441700 h 8128000"/>
              <a:gd name="connsiteX7" fmla="*/ 596900 w 5384837"/>
              <a:gd name="connsiteY7" fmla="*/ 3467100 h 8128000"/>
              <a:gd name="connsiteX8" fmla="*/ 546100 w 5384837"/>
              <a:gd name="connsiteY8" fmla="*/ 3632200 h 8128000"/>
              <a:gd name="connsiteX9" fmla="*/ 558800 w 5384837"/>
              <a:gd name="connsiteY9" fmla="*/ 3886200 h 8128000"/>
              <a:gd name="connsiteX10" fmla="*/ 584200 w 5384837"/>
              <a:gd name="connsiteY10" fmla="*/ 4025900 h 8128000"/>
              <a:gd name="connsiteX11" fmla="*/ 596900 w 5384837"/>
              <a:gd name="connsiteY11" fmla="*/ 4076700 h 8128000"/>
              <a:gd name="connsiteX12" fmla="*/ 0 w 5384837"/>
              <a:gd name="connsiteY12" fmla="*/ 4711700 h 8128000"/>
              <a:gd name="connsiteX13" fmla="*/ 304800 w 5384837"/>
              <a:gd name="connsiteY13" fmla="*/ 5778500 h 8128000"/>
              <a:gd name="connsiteX14" fmla="*/ 342900 w 5384837"/>
              <a:gd name="connsiteY14" fmla="*/ 5905500 h 8128000"/>
              <a:gd name="connsiteX15" fmla="*/ 355600 w 5384837"/>
              <a:gd name="connsiteY15" fmla="*/ 6108700 h 8128000"/>
              <a:gd name="connsiteX16" fmla="*/ 139700 w 5384837"/>
              <a:gd name="connsiteY16" fmla="*/ 6616700 h 8128000"/>
              <a:gd name="connsiteX17" fmla="*/ 228600 w 5384837"/>
              <a:gd name="connsiteY17" fmla="*/ 6807200 h 8128000"/>
              <a:gd name="connsiteX18" fmla="*/ 368300 w 5384837"/>
              <a:gd name="connsiteY18" fmla="*/ 6896100 h 8128000"/>
              <a:gd name="connsiteX19" fmla="*/ 1727200 w 5384837"/>
              <a:gd name="connsiteY19" fmla="*/ 7797800 h 8128000"/>
              <a:gd name="connsiteX20" fmla="*/ 4419600 w 5384837"/>
              <a:gd name="connsiteY20" fmla="*/ 8128000 h 8128000"/>
              <a:gd name="connsiteX21" fmla="*/ 4495800 w 5384837"/>
              <a:gd name="connsiteY21" fmla="*/ 8026400 h 8128000"/>
              <a:gd name="connsiteX22" fmla="*/ 5308600 w 5384837"/>
              <a:gd name="connsiteY22" fmla="*/ 7162800 h 8128000"/>
              <a:gd name="connsiteX23" fmla="*/ 5359400 w 5384837"/>
              <a:gd name="connsiteY23" fmla="*/ 6959600 h 8128000"/>
              <a:gd name="connsiteX24" fmla="*/ 5384800 w 5384837"/>
              <a:gd name="connsiteY24" fmla="*/ 6007100 h 8128000"/>
              <a:gd name="connsiteX25" fmla="*/ 5372100 w 5384837"/>
              <a:gd name="connsiteY25" fmla="*/ 3810000 h 8128000"/>
              <a:gd name="connsiteX26" fmla="*/ 5245100 w 5384837"/>
              <a:gd name="connsiteY26" fmla="*/ 3429000 h 8128000"/>
              <a:gd name="connsiteX27" fmla="*/ 5156200 w 5384837"/>
              <a:gd name="connsiteY27" fmla="*/ 3225800 h 8128000"/>
              <a:gd name="connsiteX28" fmla="*/ 4445000 w 5384837"/>
              <a:gd name="connsiteY28" fmla="*/ 0 h 8128000"/>
              <a:gd name="connsiteX29" fmla="*/ 2933700 w 5384837"/>
              <a:gd name="connsiteY29" fmla="*/ 469900 h 81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4837" h="8128000">
                <a:moveTo>
                  <a:pt x="2933700" y="469900"/>
                </a:moveTo>
                <a:lnTo>
                  <a:pt x="1739900" y="1117600"/>
                </a:lnTo>
                <a:lnTo>
                  <a:pt x="1574800" y="1308100"/>
                </a:lnTo>
                <a:lnTo>
                  <a:pt x="1016000" y="2133600"/>
                </a:lnTo>
                <a:lnTo>
                  <a:pt x="1016000" y="2616200"/>
                </a:lnTo>
                <a:lnTo>
                  <a:pt x="850900" y="3136900"/>
                </a:lnTo>
                <a:cubicBezTo>
                  <a:pt x="726817" y="3285800"/>
                  <a:pt x="688966" y="3314715"/>
                  <a:pt x="609600" y="3441700"/>
                </a:cubicBezTo>
                <a:cubicBezTo>
                  <a:pt x="604583" y="3449727"/>
                  <a:pt x="601133" y="3458633"/>
                  <a:pt x="596900" y="3467100"/>
                </a:cubicBezTo>
                <a:lnTo>
                  <a:pt x="546100" y="3632200"/>
                </a:lnTo>
                <a:cubicBezTo>
                  <a:pt x="550333" y="3716867"/>
                  <a:pt x="550634" y="3801822"/>
                  <a:pt x="558800" y="3886200"/>
                </a:cubicBezTo>
                <a:cubicBezTo>
                  <a:pt x="563359" y="3933310"/>
                  <a:pt x="574918" y="3979489"/>
                  <a:pt x="584200" y="4025900"/>
                </a:cubicBezTo>
                <a:cubicBezTo>
                  <a:pt x="587623" y="4043016"/>
                  <a:pt x="596900" y="4076700"/>
                  <a:pt x="596900" y="4076700"/>
                </a:cubicBezTo>
                <a:lnTo>
                  <a:pt x="0" y="4711700"/>
                </a:lnTo>
                <a:lnTo>
                  <a:pt x="304800" y="5778500"/>
                </a:lnTo>
                <a:cubicBezTo>
                  <a:pt x="317500" y="5820833"/>
                  <a:pt x="333312" y="5862355"/>
                  <a:pt x="342900" y="5905500"/>
                </a:cubicBezTo>
                <a:cubicBezTo>
                  <a:pt x="359801" y="5981553"/>
                  <a:pt x="355600" y="6031665"/>
                  <a:pt x="355600" y="6108700"/>
                </a:cubicBezTo>
                <a:lnTo>
                  <a:pt x="139700" y="6616700"/>
                </a:lnTo>
                <a:cubicBezTo>
                  <a:pt x="153466" y="6654557"/>
                  <a:pt x="179680" y="6768763"/>
                  <a:pt x="228600" y="6807200"/>
                </a:cubicBezTo>
                <a:cubicBezTo>
                  <a:pt x="272002" y="6841301"/>
                  <a:pt x="368300" y="6896100"/>
                  <a:pt x="368300" y="6896100"/>
                </a:cubicBezTo>
                <a:lnTo>
                  <a:pt x="1727200" y="7797800"/>
                </a:lnTo>
                <a:lnTo>
                  <a:pt x="4419600" y="8128000"/>
                </a:lnTo>
                <a:lnTo>
                  <a:pt x="4495800" y="8026400"/>
                </a:lnTo>
                <a:lnTo>
                  <a:pt x="5308600" y="7162800"/>
                </a:lnTo>
                <a:cubicBezTo>
                  <a:pt x="5325533" y="7095067"/>
                  <a:pt x="5353905" y="7029201"/>
                  <a:pt x="5359400" y="6959600"/>
                </a:cubicBezTo>
                <a:cubicBezTo>
                  <a:pt x="5386915" y="6611070"/>
                  <a:pt x="5384800" y="6332573"/>
                  <a:pt x="5384800" y="6007100"/>
                </a:cubicBezTo>
                <a:cubicBezTo>
                  <a:pt x="5380567" y="5274733"/>
                  <a:pt x="5376333" y="4542367"/>
                  <a:pt x="5372100" y="3810000"/>
                </a:cubicBezTo>
                <a:cubicBezTo>
                  <a:pt x="5329767" y="3683000"/>
                  <a:pt x="5292410" y="3554231"/>
                  <a:pt x="5245100" y="3429000"/>
                </a:cubicBezTo>
                <a:cubicBezTo>
                  <a:pt x="5154410" y="3188938"/>
                  <a:pt x="5156200" y="3311337"/>
                  <a:pt x="5156200" y="3225800"/>
                </a:cubicBezTo>
                <a:lnTo>
                  <a:pt x="4445000" y="0"/>
                </a:lnTo>
                <a:lnTo>
                  <a:pt x="2933700" y="4699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tuch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60AD67-DDB9-4A43-8507-E23DD376C03D}"/>
              </a:ext>
            </a:extLst>
          </p:cNvPr>
          <p:cNvSpPr/>
          <p:nvPr/>
        </p:nvSpPr>
        <p:spPr>
          <a:xfrm>
            <a:off x="9575800" y="5499100"/>
            <a:ext cx="2616200" cy="114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schatulle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97CF8C1-AED5-492C-8B73-05298BE450B5}"/>
              </a:ext>
            </a:extLst>
          </p:cNvPr>
          <p:cNvSpPr txBox="1"/>
          <p:nvPr/>
        </p:nvSpPr>
        <p:spPr>
          <a:xfrm>
            <a:off x="3111500" y="15621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tisch</a:t>
            </a:r>
          </a:p>
        </p:txBody>
      </p:sp>
    </p:spTree>
    <p:extLst>
      <p:ext uri="{BB962C8B-B14F-4D97-AF65-F5344CB8AC3E}">
        <p14:creationId xmlns:p14="http://schemas.microsoft.com/office/powerpoint/2010/main" val="63707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Breitbild</PresentationFormat>
  <Paragraphs>45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55</cp:revision>
  <dcterms:created xsi:type="dcterms:W3CDTF">2019-07-15T13:56:57Z</dcterms:created>
  <dcterms:modified xsi:type="dcterms:W3CDTF">2019-07-16T12:55:42Z</dcterms:modified>
</cp:coreProperties>
</file>

<file path=docProps/thumbnail.jpeg>
</file>